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3" r:id="rId3"/>
    <p:sldId id="260" r:id="rId4"/>
    <p:sldId id="262" r:id="rId5"/>
  </p:sldIdLst>
  <p:sldSz cx="6858000" cy="9902825"/>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3AC"/>
    <a:srgbClr val="A36A51"/>
    <a:srgbClr val="D35D7F"/>
    <a:srgbClr val="0000FF"/>
    <a:srgbClr val="F6F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showGuides="1">
      <p:cViewPr>
        <p:scale>
          <a:sx n="106" d="100"/>
          <a:sy n="106" d="100"/>
        </p:scale>
        <p:origin x="942" y="-1614"/>
      </p:cViewPr>
      <p:guideLst>
        <p:guide orient="horz" pos="3143"/>
        <p:guide pos="21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3EFD42F7-718C-4B98-AAEC-167E6DDD60A7}" type="datetimeFigureOut">
              <a:rPr lang="en-US" smtClean="0"/>
              <a:t>3/18/2024</a:t>
            </a:fld>
            <a:endParaRPr lang="en-US"/>
          </a:p>
        </p:txBody>
      </p:sp>
      <p:sp>
        <p:nvSpPr>
          <p:cNvPr id="4" name="Slide Image Placeholder 3"/>
          <p:cNvSpPr>
            <a:spLocks noGrp="1" noRot="1" noChangeAspect="1"/>
          </p:cNvSpPr>
          <p:nvPr>
            <p:ph type="sldImg" idx="2"/>
          </p:nvPr>
        </p:nvSpPr>
        <p:spPr>
          <a:xfrm>
            <a:off x="2219325" y="1243013"/>
            <a:ext cx="2322513"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27090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219325" y="1243013"/>
            <a:ext cx="2322513" cy="3355975"/>
          </a:xfrm>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219325" y="1243013"/>
            <a:ext cx="2322513" cy="3355975"/>
          </a:xfrm>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219325" y="1243013"/>
            <a:ext cx="2322513" cy="3355975"/>
          </a:xfrm>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219325" y="1243013"/>
            <a:ext cx="2322513" cy="3355975"/>
          </a:xfrm>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94" y="1620873"/>
            <a:ext cx="5143765" cy="344808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857294" y="5201924"/>
            <a:ext cx="5143765" cy="2391188"/>
          </a:xfrm>
        </p:spPr>
        <p:txBody>
          <a:bodyPr/>
          <a:lstStyle>
            <a:lvl1pPr marL="0" indent="0" algn="ctr">
              <a:buNone/>
              <a:defRPr sz="1800"/>
            </a:lvl1pPr>
            <a:lvl2pPr marL="342900" indent="0" algn="ctr">
              <a:buNone/>
              <a:defRPr sz="1500"/>
            </a:lvl2pPr>
            <a:lvl3pPr marL="685800" indent="0" algn="ctr">
              <a:buNone/>
              <a:defRPr sz="1355"/>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009" y="527300"/>
            <a:ext cx="1478832" cy="83932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511" y="527300"/>
            <a:ext cx="4350768" cy="83932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40" y="2469137"/>
            <a:ext cx="5915330" cy="41198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467940" y="6627926"/>
            <a:ext cx="5915330" cy="21665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5">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511" y="2636498"/>
            <a:ext cx="2914800" cy="62840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2041" y="2636498"/>
            <a:ext cx="2914800" cy="62840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406" y="527300"/>
            <a:ext cx="5915330" cy="191432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406" y="2427871"/>
            <a:ext cx="2901404" cy="1189862"/>
          </a:xfrm>
        </p:spPr>
        <p:txBody>
          <a:bodyPr anchor="b"/>
          <a:lstStyle>
            <a:lvl1pPr marL="0" indent="0">
              <a:buNone/>
              <a:defRPr sz="1800" b="1"/>
            </a:lvl1pPr>
            <a:lvl2pPr marL="342900" indent="0">
              <a:buNone/>
              <a:defRPr sz="1500" b="1"/>
            </a:lvl2pPr>
            <a:lvl3pPr marL="685800" indent="0">
              <a:buNone/>
              <a:defRPr sz="1355"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406" y="3617733"/>
            <a:ext cx="2901404" cy="5321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2041" y="2427871"/>
            <a:ext cx="2915693" cy="1189862"/>
          </a:xfrm>
        </p:spPr>
        <p:txBody>
          <a:bodyPr anchor="b"/>
          <a:lstStyle>
            <a:lvl1pPr marL="0" indent="0">
              <a:buNone/>
              <a:defRPr sz="1800" b="1"/>
            </a:lvl1pPr>
            <a:lvl2pPr marL="342900" indent="0">
              <a:buNone/>
              <a:defRPr sz="1500" b="1"/>
            </a:lvl2pPr>
            <a:lvl3pPr marL="685800" indent="0">
              <a:buNone/>
              <a:defRPr sz="1355"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2041" y="3617733"/>
            <a:ext cx="2915693" cy="5321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406" y="660270"/>
            <a:ext cx="2211998" cy="2310947"/>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2915693" y="1426001"/>
            <a:ext cx="3472041" cy="70383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06" y="2971218"/>
            <a:ext cx="2211998" cy="5504549"/>
          </a:xfrm>
        </p:spPr>
        <p:txBody>
          <a:bodyPr/>
          <a:lstStyle>
            <a:lvl1pPr marL="0" indent="0">
              <a:buNone/>
              <a:defRPr sz="1200"/>
            </a:lvl1pPr>
            <a:lvl2pPr marL="342900" indent="0">
              <a:buNone/>
              <a:defRPr sz="1055"/>
            </a:lvl2pPr>
            <a:lvl3pPr marL="685800" indent="0">
              <a:buNone/>
              <a:defRPr sz="900"/>
            </a:lvl3pPr>
            <a:lvl4pPr marL="1028700" indent="0">
              <a:buNone/>
              <a:defRPr sz="755"/>
            </a:lvl4pPr>
            <a:lvl5pPr marL="1371600" indent="0">
              <a:buNone/>
              <a:defRPr sz="755"/>
            </a:lvl5pPr>
            <a:lvl6pPr marL="1714500" indent="0">
              <a:buNone/>
              <a:defRPr sz="755"/>
            </a:lvl6pPr>
            <a:lvl7pPr marL="2057400" indent="0">
              <a:buNone/>
              <a:defRPr sz="755"/>
            </a:lvl7pPr>
            <a:lvl8pPr marL="2400300" indent="0">
              <a:buNone/>
              <a:defRPr sz="755"/>
            </a:lvl8pPr>
            <a:lvl9pPr marL="2743835" indent="0">
              <a:buNone/>
              <a:defRPr sz="75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406" y="660270"/>
            <a:ext cx="2211998" cy="2310947"/>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2915693" y="1426001"/>
            <a:ext cx="3472041" cy="70383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835" indent="0">
              <a:buNone/>
              <a:defRPr sz="1500"/>
            </a:lvl9pPr>
          </a:lstStyle>
          <a:p>
            <a:endParaRPr lang="en-US"/>
          </a:p>
        </p:txBody>
      </p:sp>
      <p:sp>
        <p:nvSpPr>
          <p:cNvPr id="4" name="Text Placeholder 3"/>
          <p:cNvSpPr>
            <a:spLocks noGrp="1"/>
          </p:cNvSpPr>
          <p:nvPr>
            <p:ph type="body" sz="half" idx="2"/>
          </p:nvPr>
        </p:nvSpPr>
        <p:spPr>
          <a:xfrm>
            <a:off x="472406" y="2971218"/>
            <a:ext cx="2211998" cy="5504549"/>
          </a:xfrm>
        </p:spPr>
        <p:txBody>
          <a:bodyPr/>
          <a:lstStyle>
            <a:lvl1pPr marL="0" indent="0">
              <a:buNone/>
              <a:defRPr sz="1200"/>
            </a:lvl1pPr>
            <a:lvl2pPr marL="342900" indent="0">
              <a:buNone/>
              <a:defRPr sz="1055"/>
            </a:lvl2pPr>
            <a:lvl3pPr marL="685800" indent="0">
              <a:buNone/>
              <a:defRPr sz="900"/>
            </a:lvl3pPr>
            <a:lvl4pPr marL="1028700" indent="0">
              <a:buNone/>
              <a:defRPr sz="755"/>
            </a:lvl4pPr>
            <a:lvl5pPr marL="1371600" indent="0">
              <a:buNone/>
              <a:defRPr sz="755"/>
            </a:lvl5pPr>
            <a:lvl6pPr marL="1714500" indent="0">
              <a:buNone/>
              <a:defRPr sz="755"/>
            </a:lvl6pPr>
            <a:lvl7pPr marL="2057400" indent="0">
              <a:buNone/>
              <a:defRPr sz="755"/>
            </a:lvl7pPr>
            <a:lvl8pPr marL="2400300" indent="0">
              <a:buNone/>
              <a:defRPr sz="755"/>
            </a:lvl8pPr>
            <a:lvl9pPr marL="2743835" indent="0">
              <a:buNone/>
              <a:defRPr sz="75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511" y="527300"/>
            <a:ext cx="5915330" cy="191432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511" y="2636498"/>
            <a:ext cx="5915330" cy="6284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511" y="9179595"/>
            <a:ext cx="1543129" cy="527300"/>
          </a:xfrm>
          <a:prstGeom prst="rect">
            <a:avLst/>
          </a:prstGeom>
        </p:spPr>
        <p:txBody>
          <a:bodyPr vert="horz" lIns="91440" tIns="45720" rIns="91440" bIns="45720" rtlCol="0" anchor="ctr"/>
          <a:lstStyle>
            <a:lvl1pPr algn="l">
              <a:defRPr sz="900">
                <a:solidFill>
                  <a:schemeClr val="tx1">
                    <a:tint val="75000"/>
                  </a:schemeClr>
                </a:solidFill>
              </a:defRPr>
            </a:lvl1pPr>
          </a:lstStyle>
          <a:p>
            <a:fld id="{63A1C593-65D0-4073-BCC9-577B9352EA97}" type="datetimeFigureOut">
              <a:rPr lang="en-US" smtClean="0"/>
              <a:t>3/18/2024</a:t>
            </a:fld>
            <a:endParaRPr lang="en-US"/>
          </a:p>
        </p:txBody>
      </p:sp>
      <p:sp>
        <p:nvSpPr>
          <p:cNvPr id="5" name="Footer Placeholder 4"/>
          <p:cNvSpPr>
            <a:spLocks noGrp="1"/>
          </p:cNvSpPr>
          <p:nvPr>
            <p:ph type="ftr" sz="quarter" idx="3"/>
          </p:nvPr>
        </p:nvSpPr>
        <p:spPr>
          <a:xfrm>
            <a:off x="2271829" y="9179595"/>
            <a:ext cx="2314694" cy="5273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711" y="9179595"/>
            <a:ext cx="1543129" cy="527300"/>
          </a:xfrm>
          <a:prstGeom prst="rect">
            <a:avLst/>
          </a:prstGeom>
        </p:spPr>
        <p:txBody>
          <a:bodyPr vert="horz" lIns="91440" tIns="45720" rIns="91440" bIns="45720" rtlCol="0" anchor="ctr"/>
          <a:lstStyle>
            <a:lvl1pPr algn="r">
              <a:defRPr sz="9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2085" indent="-17208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985" indent="-172085" algn="l" defTabSz="685800" rtl="0" eaLnBrk="1" latinLnBrk="0" hangingPunct="1">
        <a:lnSpc>
          <a:spcPct val="90000"/>
        </a:lnSpc>
        <a:spcBef>
          <a:spcPct val="75000"/>
        </a:spcBef>
        <a:buFont typeface="Arial" panose="020B0604020202020204" pitchFamily="34" charset="0"/>
        <a:buChar char="•"/>
        <a:defRPr sz="1800" kern="1200">
          <a:solidFill>
            <a:schemeClr val="tx1"/>
          </a:solidFill>
          <a:latin typeface="+mn-lt"/>
          <a:ea typeface="+mn-ea"/>
          <a:cs typeface="+mn-cs"/>
        </a:defRPr>
      </a:lvl2pPr>
      <a:lvl3pPr marL="857250" indent="-172085" algn="l" defTabSz="685800" rtl="0" eaLnBrk="1" latinLnBrk="0" hangingPunct="1">
        <a:lnSpc>
          <a:spcPct val="90000"/>
        </a:lnSpc>
        <a:spcBef>
          <a:spcPct val="75000"/>
        </a:spcBef>
        <a:buFont typeface="Arial" panose="020B0604020202020204" pitchFamily="34" charset="0"/>
        <a:buChar char="•"/>
        <a:defRPr sz="1500" kern="1200">
          <a:solidFill>
            <a:schemeClr val="tx1"/>
          </a:solidFill>
          <a:latin typeface="+mn-lt"/>
          <a:ea typeface="+mn-ea"/>
          <a:cs typeface="+mn-cs"/>
        </a:defRPr>
      </a:lvl3pPr>
      <a:lvl4pPr marL="1200150" indent="-172085" algn="l" defTabSz="685800" rtl="0" eaLnBrk="1" latinLnBrk="0" hangingPunct="1">
        <a:lnSpc>
          <a:spcPct val="90000"/>
        </a:lnSpc>
        <a:spcBef>
          <a:spcPct val="75000"/>
        </a:spcBef>
        <a:buFont typeface="Arial" panose="020B0604020202020204" pitchFamily="34" charset="0"/>
        <a:buChar char="•"/>
        <a:defRPr sz="1355" kern="1200">
          <a:solidFill>
            <a:schemeClr val="tx1"/>
          </a:solidFill>
          <a:latin typeface="+mn-lt"/>
          <a:ea typeface="+mn-ea"/>
          <a:cs typeface="+mn-cs"/>
        </a:defRPr>
      </a:lvl4pPr>
      <a:lvl5pPr marL="1543050" indent="-172085" algn="l" defTabSz="685800" rtl="0" eaLnBrk="1" latinLnBrk="0" hangingPunct="1">
        <a:lnSpc>
          <a:spcPct val="90000"/>
        </a:lnSpc>
        <a:spcBef>
          <a:spcPct val="75000"/>
        </a:spcBef>
        <a:buFont typeface="Arial" panose="020B0604020202020204" pitchFamily="34" charset="0"/>
        <a:buChar char="•"/>
        <a:defRPr sz="1355" kern="1200">
          <a:solidFill>
            <a:schemeClr val="tx1"/>
          </a:solidFill>
          <a:latin typeface="+mn-lt"/>
          <a:ea typeface="+mn-ea"/>
          <a:cs typeface="+mn-cs"/>
        </a:defRPr>
      </a:lvl5pPr>
      <a:lvl6pPr marL="1885950" indent="-172085" algn="l" defTabSz="685800" rtl="0" eaLnBrk="1" latinLnBrk="0" hangingPunct="1">
        <a:lnSpc>
          <a:spcPct val="90000"/>
        </a:lnSpc>
        <a:spcBef>
          <a:spcPct val="75000"/>
        </a:spcBef>
        <a:buFont typeface="Arial" panose="020B0604020202020204" pitchFamily="34" charset="0"/>
        <a:buChar char="•"/>
        <a:defRPr sz="1355" kern="1200">
          <a:solidFill>
            <a:schemeClr val="tx1"/>
          </a:solidFill>
          <a:latin typeface="+mn-lt"/>
          <a:ea typeface="+mn-ea"/>
          <a:cs typeface="+mn-cs"/>
        </a:defRPr>
      </a:lvl6pPr>
      <a:lvl7pPr marL="2228850" indent="-172085" algn="l" defTabSz="685800" rtl="0" eaLnBrk="1" latinLnBrk="0" hangingPunct="1">
        <a:lnSpc>
          <a:spcPct val="90000"/>
        </a:lnSpc>
        <a:spcBef>
          <a:spcPct val="75000"/>
        </a:spcBef>
        <a:buFont typeface="Arial" panose="020B0604020202020204" pitchFamily="34" charset="0"/>
        <a:buChar char="•"/>
        <a:defRPr sz="1355" kern="1200">
          <a:solidFill>
            <a:schemeClr val="tx1"/>
          </a:solidFill>
          <a:latin typeface="+mn-lt"/>
          <a:ea typeface="+mn-ea"/>
          <a:cs typeface="+mn-cs"/>
        </a:defRPr>
      </a:lvl7pPr>
      <a:lvl8pPr marL="2571750" indent="-172085" algn="l" defTabSz="685800" rtl="0" eaLnBrk="1" latinLnBrk="0" hangingPunct="1">
        <a:lnSpc>
          <a:spcPct val="90000"/>
        </a:lnSpc>
        <a:spcBef>
          <a:spcPct val="75000"/>
        </a:spcBef>
        <a:buFont typeface="Arial" panose="020B0604020202020204" pitchFamily="34" charset="0"/>
        <a:buChar char="•"/>
        <a:defRPr sz="1355" kern="1200">
          <a:solidFill>
            <a:schemeClr val="tx1"/>
          </a:solidFill>
          <a:latin typeface="+mn-lt"/>
          <a:ea typeface="+mn-ea"/>
          <a:cs typeface="+mn-cs"/>
        </a:defRPr>
      </a:lvl8pPr>
      <a:lvl9pPr marL="2914650" indent="-172085" algn="l" defTabSz="685800" rtl="0" eaLnBrk="1" latinLnBrk="0" hangingPunct="1">
        <a:lnSpc>
          <a:spcPct val="90000"/>
        </a:lnSpc>
        <a:spcBef>
          <a:spcPct val="75000"/>
        </a:spcBef>
        <a:buFont typeface="Arial" panose="020B0604020202020204" pitchFamily="34" charset="0"/>
        <a:buChar char="•"/>
        <a:defRPr sz="1355" kern="1200">
          <a:solidFill>
            <a:schemeClr val="tx1"/>
          </a:solidFill>
          <a:latin typeface="+mn-lt"/>
          <a:ea typeface="+mn-ea"/>
          <a:cs typeface="+mn-cs"/>
        </a:defRPr>
      </a:lvl9pPr>
    </p:bodyStyle>
    <p:otherStyle>
      <a:defPPr>
        <a:defRPr lang="en-US"/>
      </a:defPPr>
      <a:lvl1pPr marL="0" algn="l" defTabSz="685800" rtl="0" eaLnBrk="1" latinLnBrk="0" hangingPunct="1">
        <a:defRPr sz="1355" kern="1200">
          <a:solidFill>
            <a:schemeClr val="tx1"/>
          </a:solidFill>
          <a:latin typeface="+mn-lt"/>
          <a:ea typeface="+mn-ea"/>
          <a:cs typeface="+mn-cs"/>
        </a:defRPr>
      </a:lvl1pPr>
      <a:lvl2pPr marL="342900" algn="l" defTabSz="685800" rtl="0" eaLnBrk="1" latinLnBrk="0" hangingPunct="1">
        <a:defRPr sz="1355" kern="1200">
          <a:solidFill>
            <a:schemeClr val="tx1"/>
          </a:solidFill>
          <a:latin typeface="+mn-lt"/>
          <a:ea typeface="+mn-ea"/>
          <a:cs typeface="+mn-cs"/>
        </a:defRPr>
      </a:lvl2pPr>
      <a:lvl3pPr marL="685800" algn="l" defTabSz="685800" rtl="0" eaLnBrk="1" latinLnBrk="0" hangingPunct="1">
        <a:defRPr sz="1355" kern="1200">
          <a:solidFill>
            <a:schemeClr val="tx1"/>
          </a:solidFill>
          <a:latin typeface="+mn-lt"/>
          <a:ea typeface="+mn-ea"/>
          <a:cs typeface="+mn-cs"/>
        </a:defRPr>
      </a:lvl3pPr>
      <a:lvl4pPr marL="1028700" algn="l" defTabSz="685800" rtl="0" eaLnBrk="1" latinLnBrk="0" hangingPunct="1">
        <a:defRPr sz="1355" kern="1200">
          <a:solidFill>
            <a:schemeClr val="tx1"/>
          </a:solidFill>
          <a:latin typeface="+mn-lt"/>
          <a:ea typeface="+mn-ea"/>
          <a:cs typeface="+mn-cs"/>
        </a:defRPr>
      </a:lvl4pPr>
      <a:lvl5pPr marL="1371600" algn="l" defTabSz="685800" rtl="0" eaLnBrk="1" latinLnBrk="0" hangingPunct="1">
        <a:defRPr sz="1355" kern="1200">
          <a:solidFill>
            <a:schemeClr val="tx1"/>
          </a:solidFill>
          <a:latin typeface="+mn-lt"/>
          <a:ea typeface="+mn-ea"/>
          <a:cs typeface="+mn-cs"/>
        </a:defRPr>
      </a:lvl5pPr>
      <a:lvl6pPr marL="1714500" algn="l" defTabSz="685800" rtl="0" eaLnBrk="1" latinLnBrk="0" hangingPunct="1">
        <a:defRPr sz="1355" kern="1200">
          <a:solidFill>
            <a:schemeClr val="tx1"/>
          </a:solidFill>
          <a:latin typeface="+mn-lt"/>
          <a:ea typeface="+mn-ea"/>
          <a:cs typeface="+mn-cs"/>
        </a:defRPr>
      </a:lvl6pPr>
      <a:lvl7pPr marL="2057400" algn="l" defTabSz="685800" rtl="0" eaLnBrk="1" latinLnBrk="0" hangingPunct="1">
        <a:defRPr sz="1355" kern="1200">
          <a:solidFill>
            <a:schemeClr val="tx1"/>
          </a:solidFill>
          <a:latin typeface="+mn-lt"/>
          <a:ea typeface="+mn-ea"/>
          <a:cs typeface="+mn-cs"/>
        </a:defRPr>
      </a:lvl7pPr>
      <a:lvl8pPr marL="2400300" algn="l" defTabSz="685800" rtl="0" eaLnBrk="1" latinLnBrk="0" hangingPunct="1">
        <a:defRPr sz="1355" kern="1200">
          <a:solidFill>
            <a:schemeClr val="tx1"/>
          </a:solidFill>
          <a:latin typeface="+mn-lt"/>
          <a:ea typeface="+mn-ea"/>
          <a:cs typeface="+mn-cs"/>
        </a:defRPr>
      </a:lvl8pPr>
      <a:lvl9pPr marL="2743835" algn="l" defTabSz="685800" rtl="0" eaLnBrk="1" latinLnBrk="0" hangingPunct="1">
        <a:defRPr sz="13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68" y="1449028"/>
            <a:ext cx="6535932" cy="410460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C:\Users\Neha\Downloads\modern school logo.png"/>
          <p:cNvPicPr>
            <a:picLocks noChangeAspect="1" noChangeArrowheads="1"/>
          </p:cNvPicPr>
          <p:nvPr/>
        </p:nvPicPr>
        <p:blipFill>
          <a:blip r:embed="rId3" cstate="print"/>
          <a:srcRect/>
          <a:stretch>
            <a:fillRect/>
          </a:stretch>
        </p:blipFill>
        <p:spPr bwMode="auto">
          <a:xfrm>
            <a:off x="158093" y="116563"/>
            <a:ext cx="964386" cy="1000132"/>
          </a:xfrm>
          <a:prstGeom prst="rect">
            <a:avLst/>
          </a:prstGeom>
          <a:noFill/>
        </p:spPr>
      </p:pic>
      <p:sp>
        <p:nvSpPr>
          <p:cNvPr id="5" name="Rectangle 4"/>
          <p:cNvSpPr/>
          <p:nvPr/>
        </p:nvSpPr>
        <p:spPr>
          <a:xfrm>
            <a:off x="120015" y="110490"/>
            <a:ext cx="6645910" cy="9707880"/>
          </a:xfrm>
          <a:prstGeom prst="rect">
            <a:avLst/>
          </a:prstGeom>
          <a:noFill/>
          <a:ln w="7620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8526" y="310255"/>
            <a:ext cx="5643602" cy="1138773"/>
          </a:xfrm>
          <a:prstGeom prst="rect">
            <a:avLst/>
          </a:prstGeom>
          <a:noFill/>
        </p:spPr>
        <p:txBody>
          <a:bodyPr wrap="square" rtlCol="0">
            <a:spAutoFit/>
          </a:bodyPr>
          <a:lstStyle/>
          <a:p>
            <a:pPr algn="ctr"/>
            <a:r>
              <a:rPr lang="en-IN" sz="2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CHRONICLE</a:t>
            </a:r>
            <a:r>
              <a:rPr lang="en-US" altLang="en-IN" sz="2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IN"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IN"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MODERN SCHOOL </a:t>
            </a:r>
            <a:r>
              <a:rPr lang="en-US" altLang="en-IN"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WEEKLY</a:t>
            </a:r>
          </a:p>
          <a:p>
            <a:pPr algn="ctr"/>
            <a:r>
              <a:rPr lang="en-US" altLang="en-IN" sz="1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MODERN SCHOOL, BARAKHAMBA ROAD</a:t>
            </a:r>
            <a:endParaRPr lang="en-IN" sz="1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IN" sz="1200" b="1" dirty="0" smtClean="0">
                <a:solidFill>
                  <a:schemeClr val="accent1">
                    <a:lumMod val="75000"/>
                  </a:schemeClr>
                </a:solidFill>
                <a:latin typeface="Times New Roman" panose="02020603050405020304" pitchFamily="18" charset="0"/>
                <a:cs typeface="Times New Roman" panose="02020603050405020304" pitchFamily="18" charset="0"/>
              </a:rPr>
              <a:t>www.modernschool.net</a:t>
            </a:r>
            <a:r>
              <a:rPr lang="en-IN" sz="900" b="1" dirty="0" smtClean="0">
                <a:solidFill>
                  <a:srgbClr val="002060"/>
                </a:solidFill>
                <a:latin typeface="Times New Roman" panose="02020603050405020304" pitchFamily="18" charset="0"/>
                <a:cs typeface="Times New Roman" panose="02020603050405020304" pitchFamily="18" charset="0"/>
              </a:rPr>
              <a:t>	      </a:t>
            </a:r>
            <a:r>
              <a:rPr lang="en-US" altLang="en-IN" sz="900" b="1" dirty="0" smtClean="0">
                <a:solidFill>
                  <a:srgbClr val="002060"/>
                </a:solidFill>
                <a:latin typeface="Times New Roman" panose="02020603050405020304" pitchFamily="18" charset="0"/>
                <a:cs typeface="Times New Roman" panose="02020603050405020304" pitchFamily="18" charset="0"/>
              </a:rPr>
              <a:t>			</a:t>
            </a:r>
            <a:r>
              <a:rPr lang="en-IN" sz="900" b="1" dirty="0" smtClean="0">
                <a:solidFill>
                  <a:schemeClr val="accent1">
                    <a:lumMod val="75000"/>
                  </a:schemeClr>
                </a:solidFill>
                <a:latin typeface="Times New Roman" panose="02020603050405020304" pitchFamily="18" charset="0"/>
                <a:cs typeface="Times New Roman" panose="02020603050405020304" pitchFamily="18" charset="0"/>
              </a:rPr>
              <a:t>EST</a:t>
            </a:r>
            <a:r>
              <a:rPr lang="en-US" altLang="en-IN" sz="900" b="1" dirty="0" smtClean="0">
                <a:solidFill>
                  <a:schemeClr val="accent1">
                    <a:lumMod val="75000"/>
                  </a:schemeClr>
                </a:solidFill>
                <a:latin typeface="Times New Roman" panose="02020603050405020304" pitchFamily="18" charset="0"/>
                <a:cs typeface="Times New Roman" panose="02020603050405020304" pitchFamily="18" charset="0"/>
              </a:rPr>
              <a:t>D</a:t>
            </a:r>
            <a:r>
              <a:rPr lang="en-IN" sz="900" b="1" dirty="0" smtClean="0">
                <a:solidFill>
                  <a:schemeClr val="accent1">
                    <a:lumMod val="75000"/>
                  </a:schemeClr>
                </a:solidFill>
                <a:latin typeface="Times New Roman" panose="02020603050405020304" pitchFamily="18" charset="0"/>
                <a:cs typeface="Times New Roman" panose="02020603050405020304" pitchFamily="18" charset="0"/>
              </a:rPr>
              <a:t> 1920</a:t>
            </a:r>
          </a:p>
        </p:txBody>
      </p:sp>
      <p:sp>
        <p:nvSpPr>
          <p:cNvPr id="9" name="Text Box 8"/>
          <p:cNvSpPr txBox="1"/>
          <p:nvPr/>
        </p:nvSpPr>
        <p:spPr>
          <a:xfrm>
            <a:off x="2659380" y="9568180"/>
            <a:ext cx="1368425" cy="245110"/>
          </a:xfrm>
          <a:prstGeom prst="rect">
            <a:avLst/>
          </a:prstGeom>
          <a:noFill/>
        </p:spPr>
        <p:txBody>
          <a:bodyPr wrap="square" rtlCol="0">
            <a:spAutoFit/>
          </a:bodyPr>
          <a:lstStyle/>
          <a:p>
            <a:pPr algn="ctr"/>
            <a:r>
              <a:rPr lang="en-IN" altLang="en-US" sz="1000" dirty="0">
                <a:latin typeface="Times New Roman" panose="02020603050405020304" pitchFamily="18" charset="0"/>
                <a:cs typeface="Times New Roman" panose="02020603050405020304" pitchFamily="18" charset="0"/>
              </a:rPr>
              <a:t>PAGE 1</a:t>
            </a:r>
          </a:p>
        </p:txBody>
      </p:sp>
      <p:sp>
        <p:nvSpPr>
          <p:cNvPr id="10" name="Vertical Scroll 9"/>
          <p:cNvSpPr/>
          <p:nvPr/>
        </p:nvSpPr>
        <p:spPr>
          <a:xfrm>
            <a:off x="188480" y="6765802"/>
            <a:ext cx="3221455" cy="2497514"/>
          </a:xfrm>
          <a:prstGeom prst="verticalScroll">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Text Box 10"/>
          <p:cNvSpPr txBox="1"/>
          <p:nvPr/>
        </p:nvSpPr>
        <p:spPr>
          <a:xfrm>
            <a:off x="676857" y="7199645"/>
            <a:ext cx="2290527" cy="1892826"/>
          </a:xfrm>
          <a:prstGeom prst="rect">
            <a:avLst/>
          </a:prstGeom>
          <a:solidFill>
            <a:schemeClr val="accent1">
              <a:lumMod val="40000"/>
              <a:lumOff val="60000"/>
            </a:schemeClr>
          </a:solidFill>
        </p:spPr>
        <p:txBody>
          <a:bodyPr wrap="square" rtlCol="0">
            <a:spAutoFit/>
          </a:bodyPr>
          <a:lstStyle/>
          <a:p>
            <a:r>
              <a:rPr lang="en-US" sz="1400" b="1" i="1" dirty="0">
                <a:latin typeface="Times New Roman" panose="02020603050405020304" pitchFamily="18" charset="0"/>
                <a:cs typeface="Times New Roman" panose="02020603050405020304" pitchFamily="18" charset="0"/>
              </a:rPr>
              <a:t>What's New At </a:t>
            </a:r>
            <a:r>
              <a:rPr lang="en-US" sz="1400" b="1" i="1" dirty="0" smtClean="0">
                <a:latin typeface="Times New Roman" panose="02020603050405020304" pitchFamily="18" charset="0"/>
                <a:cs typeface="Times New Roman" panose="02020603050405020304" pitchFamily="18" charset="0"/>
              </a:rPr>
              <a:t>Modern..</a:t>
            </a:r>
          </a:p>
          <a:p>
            <a:pPr marL="285750" indent="-285750">
              <a:buFont typeface="Wingdings" panose="05000000000000000000" pitchFamily="2" charset="2"/>
              <a:buChar char="Ø"/>
            </a:pPr>
            <a:r>
              <a:rPr lang="en-US" sz="1300" i="1" dirty="0" err="1" smtClean="0"/>
              <a:t>Bharatiya</a:t>
            </a:r>
            <a:r>
              <a:rPr lang="en-US" sz="1300" i="1" dirty="0" smtClean="0"/>
              <a:t> </a:t>
            </a:r>
            <a:r>
              <a:rPr lang="en-US" sz="1300" i="1" dirty="0" err="1" smtClean="0"/>
              <a:t>Bhasha</a:t>
            </a:r>
            <a:r>
              <a:rPr lang="en-US" sz="1300" i="1" dirty="0" smtClean="0"/>
              <a:t> </a:t>
            </a:r>
            <a:r>
              <a:rPr lang="en-US" sz="1300" i="1" dirty="0" err="1" smtClean="0"/>
              <a:t>Mahotsav</a:t>
            </a:r>
            <a:r>
              <a:rPr lang="en-US" sz="1300" i="1" dirty="0" smtClean="0"/>
              <a:t>                  </a:t>
            </a:r>
            <a:r>
              <a:rPr lang="en-US" sz="1300" i="1" dirty="0" err="1" smtClean="0"/>
              <a:t>Pg</a:t>
            </a:r>
            <a:r>
              <a:rPr lang="en-US" sz="1300" i="1" dirty="0" smtClean="0"/>
              <a:t> 1                                                         </a:t>
            </a:r>
            <a:endParaRPr lang="en-IN" sz="1300" dirty="0" smtClean="0"/>
          </a:p>
          <a:p>
            <a:pPr marL="285750" indent="-285750">
              <a:buFont typeface="Wingdings" panose="05000000000000000000" pitchFamily="2" charset="2"/>
              <a:buChar char="Ø"/>
            </a:pPr>
            <a:r>
              <a:rPr lang="en-US" sz="1300" dirty="0" smtClean="0"/>
              <a:t>Youth Eco Summit    </a:t>
            </a:r>
            <a:r>
              <a:rPr lang="en-US" sz="1200" dirty="0" err="1" smtClean="0"/>
              <a:t>Pg</a:t>
            </a:r>
            <a:r>
              <a:rPr lang="en-US" sz="1200" dirty="0" smtClean="0"/>
              <a:t> 2</a:t>
            </a:r>
          </a:p>
          <a:p>
            <a:pPr marL="285750" indent="-285750">
              <a:buFont typeface="Wingdings" panose="05000000000000000000" pitchFamily="2" charset="2"/>
              <a:buChar char="Ø"/>
            </a:pPr>
            <a:r>
              <a:rPr lang="en-US" sz="1200" dirty="0" smtClean="0"/>
              <a:t>Mock Evacuation Drill </a:t>
            </a:r>
            <a:r>
              <a:rPr lang="en-US" sz="1200" dirty="0" err="1" smtClean="0"/>
              <a:t>Pg</a:t>
            </a:r>
            <a:r>
              <a:rPr lang="en-US" sz="1200" dirty="0" smtClean="0"/>
              <a:t> 2</a:t>
            </a:r>
          </a:p>
          <a:p>
            <a:pPr marL="285750" indent="-285750">
              <a:buFont typeface="Wingdings" panose="05000000000000000000" pitchFamily="2" charset="2"/>
              <a:buChar char="Ø"/>
            </a:pPr>
            <a:r>
              <a:rPr lang="en-US" sz="1200" dirty="0" err="1" smtClean="0"/>
              <a:t>Sai</a:t>
            </a:r>
            <a:r>
              <a:rPr lang="en-US" sz="1200" dirty="0" smtClean="0"/>
              <a:t> Global Debate </a:t>
            </a:r>
            <a:r>
              <a:rPr lang="en-US" sz="1300" dirty="0" smtClean="0"/>
              <a:t>Round </a:t>
            </a:r>
            <a:r>
              <a:rPr lang="en-US" sz="1300" dirty="0"/>
              <a:t>Square </a:t>
            </a:r>
            <a:r>
              <a:rPr lang="en-US" sz="1300" dirty="0" smtClean="0"/>
              <a:t>                      </a:t>
            </a:r>
            <a:r>
              <a:rPr lang="en-US" sz="1300" dirty="0" err="1"/>
              <a:t>Pg</a:t>
            </a:r>
            <a:r>
              <a:rPr lang="en-US" sz="1300" dirty="0"/>
              <a:t> </a:t>
            </a:r>
            <a:r>
              <a:rPr lang="en-US" sz="1300" dirty="0" smtClean="0"/>
              <a:t>3</a:t>
            </a:r>
          </a:p>
          <a:p>
            <a:pPr marL="285750" indent="-285750">
              <a:buFont typeface="Wingdings" panose="05000000000000000000" pitchFamily="2" charset="2"/>
              <a:buChar char="Ø"/>
            </a:pPr>
            <a:r>
              <a:rPr lang="en-US" sz="1300" dirty="0" smtClean="0"/>
              <a:t>Nature Club: STEM Pg3</a:t>
            </a:r>
          </a:p>
          <a:p>
            <a:pPr marL="285750" indent="-285750">
              <a:buFont typeface="Wingdings" panose="05000000000000000000" pitchFamily="2" charset="2"/>
              <a:buChar char="Ø"/>
            </a:pPr>
            <a:r>
              <a:rPr lang="en-US" sz="1300" dirty="0" smtClean="0"/>
              <a:t>Creative Corner        </a:t>
            </a:r>
            <a:r>
              <a:rPr lang="en-US" sz="1300" dirty="0" err="1" smtClean="0"/>
              <a:t>Pg</a:t>
            </a:r>
            <a:r>
              <a:rPr lang="en-US" sz="1300" dirty="0" smtClean="0"/>
              <a:t> </a:t>
            </a:r>
            <a:r>
              <a:rPr lang="en-US" sz="1300" dirty="0"/>
              <a:t>4</a:t>
            </a:r>
            <a:endParaRPr lang="en-US" sz="1300" b="1" i="1" dirty="0">
              <a:latin typeface="Times New Roman" panose="02020603050405020304" pitchFamily="18" charset="0"/>
              <a:cs typeface="Times New Roman" panose="02020603050405020304" pitchFamily="18" charset="0"/>
            </a:endParaRPr>
          </a:p>
        </p:txBody>
      </p:sp>
      <p:sp>
        <p:nvSpPr>
          <p:cNvPr id="13" name="Text Box 12"/>
          <p:cNvSpPr txBox="1"/>
          <p:nvPr/>
        </p:nvSpPr>
        <p:spPr>
          <a:xfrm>
            <a:off x="3339568" y="8169640"/>
            <a:ext cx="3342558" cy="1140744"/>
          </a:xfrm>
          <a:prstGeom prst="rect">
            <a:avLst/>
          </a:prstGeom>
          <a:noFill/>
        </p:spPr>
        <p:txBody>
          <a:bodyPr wrap="square" rtlCol="0">
            <a:noAutofit/>
          </a:bodyPr>
          <a:lstStyle/>
          <a:p>
            <a:pPr algn="just"/>
            <a:endParaRPr lang="en-US" sz="1400" dirty="0">
              <a:latin typeface="Times New Roman" panose="02020603050405020304" pitchFamily="18" charset="0"/>
              <a:cs typeface="Times New Roman" panose="02020603050405020304" pitchFamily="18" charset="0"/>
            </a:endParaRPr>
          </a:p>
        </p:txBody>
      </p:sp>
      <p:sp>
        <p:nvSpPr>
          <p:cNvPr id="4" name="Rectangle 7"/>
          <p:cNvSpPr/>
          <p:nvPr/>
        </p:nvSpPr>
        <p:spPr>
          <a:xfrm>
            <a:off x="3254691" y="116808"/>
            <a:ext cx="3429000" cy="245110"/>
          </a:xfrm>
          <a:prstGeom prst="rect">
            <a:avLst/>
          </a:prstGeom>
        </p:spPr>
        <p:txBody>
          <a:bodyPr wrap="square">
            <a:spAutoFit/>
          </a:bodyPr>
          <a:lstStyle/>
          <a:p>
            <a:pPr algn="r"/>
            <a:r>
              <a:rPr lang="en-US" sz="1000" b="1" dirty="0" smtClean="0">
                <a:latin typeface="Times New Roman" panose="02020603050405020304" pitchFamily="18" charset="0"/>
                <a:cs typeface="Times New Roman" panose="02020603050405020304" pitchFamily="18" charset="0"/>
              </a:rPr>
              <a:t>ISSUE </a:t>
            </a:r>
            <a:r>
              <a:rPr lang="en-IN" sz="1000" b="1" dirty="0" smtClean="0">
                <a:latin typeface="Times New Roman" panose="02020603050405020304" pitchFamily="18" charset="0"/>
                <a:cs typeface="Times New Roman" panose="02020603050405020304" pitchFamily="18" charset="0"/>
              </a:rPr>
              <a:t>404</a:t>
            </a:r>
            <a:r>
              <a:rPr lang="en-US" altLang="en-IN" sz="1000" b="1" dirty="0" smtClean="0">
                <a:latin typeface="Times New Roman" panose="02020603050405020304" pitchFamily="18" charset="0"/>
                <a:cs typeface="Times New Roman" panose="02020603050405020304" pitchFamily="18" charset="0"/>
              </a:rPr>
              <a:t>:</a:t>
            </a:r>
            <a:r>
              <a:rPr lang="en-US" sz="1000" b="1" dirty="0" smtClean="0">
                <a:latin typeface="Times New Roman" panose="02020603050405020304" pitchFamily="18" charset="0"/>
                <a:cs typeface="Times New Roman" panose="02020603050405020304" pitchFamily="18" charset="0"/>
              </a:rPr>
              <a:t> 19</a:t>
            </a:r>
            <a:r>
              <a:rPr lang="en-US" sz="1000" b="1" baseline="30000" dirty="0" smtClean="0">
                <a:latin typeface="Times New Roman" panose="02020603050405020304" pitchFamily="18" charset="0"/>
                <a:cs typeface="Times New Roman" panose="02020603050405020304" pitchFamily="18" charset="0"/>
              </a:rPr>
              <a:t>TH</a:t>
            </a:r>
            <a:r>
              <a:rPr lang="en-US" sz="1000" b="1" dirty="0" smtClean="0">
                <a:latin typeface="Times New Roman" panose="02020603050405020304" pitchFamily="18" charset="0"/>
                <a:cs typeface="Times New Roman" panose="02020603050405020304" pitchFamily="18" charset="0"/>
              </a:rPr>
              <a:t> TO 25</a:t>
            </a:r>
            <a:r>
              <a:rPr lang="en-US" sz="1000" b="1" baseline="30000" dirty="0" smtClean="0">
                <a:latin typeface="Times New Roman" panose="02020603050405020304" pitchFamily="18" charset="0"/>
                <a:cs typeface="Times New Roman" panose="02020603050405020304" pitchFamily="18" charset="0"/>
              </a:rPr>
              <a:t>TH</a:t>
            </a:r>
            <a:r>
              <a:rPr lang="en-US" sz="1000" b="1" dirty="0" smtClean="0">
                <a:latin typeface="Times New Roman" panose="02020603050405020304" pitchFamily="18" charset="0"/>
                <a:cs typeface="Times New Roman" panose="02020603050405020304" pitchFamily="18" charset="0"/>
              </a:rPr>
              <a:t> FEBRUARY 2024</a:t>
            </a:r>
            <a:endParaRPr lang="en-IN" altLang="en-US" sz="1000" b="1"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3386460" y="6663408"/>
            <a:ext cx="3295666" cy="2292935"/>
          </a:xfrm>
          <a:prstGeom prst="rect">
            <a:avLst/>
          </a:prstGeom>
          <a:noFill/>
        </p:spPr>
        <p:txBody>
          <a:bodyPr wrap="square" rtlCol="0">
            <a:spAutoFit/>
          </a:bodyPr>
          <a:lstStyle/>
          <a:p>
            <a:pPr algn="just"/>
            <a:r>
              <a:rPr lang="en-US" sz="1300" dirty="0" smtClean="0">
                <a:ea typeface="Nirmala UI" panose="020B0502040204020203" pitchFamily="34" charset="0"/>
              </a:rPr>
              <a:t>Over the weekend innovative and outstanding essays were written by the students in twenty-two </a:t>
            </a:r>
            <a:r>
              <a:rPr lang="en-US" sz="1300" dirty="0">
                <a:ea typeface="Nirmala UI" panose="020B0502040204020203" pitchFamily="34" charset="0"/>
              </a:rPr>
              <a:t>I</a:t>
            </a:r>
            <a:r>
              <a:rPr lang="en-US" sz="1300" dirty="0" smtClean="0">
                <a:ea typeface="Nirmala UI" panose="020B0502040204020203" pitchFamily="34" charset="0"/>
              </a:rPr>
              <a:t>ndian </a:t>
            </a:r>
            <a:r>
              <a:rPr lang="en-US" sz="1300" dirty="0">
                <a:ea typeface="Nirmala UI" panose="020B0502040204020203" pitchFamily="34" charset="0"/>
              </a:rPr>
              <a:t>L</a:t>
            </a:r>
            <a:r>
              <a:rPr lang="en-US" sz="1300" dirty="0" smtClean="0">
                <a:ea typeface="Nirmala UI" panose="020B0502040204020203" pitchFamily="34" charset="0"/>
              </a:rPr>
              <a:t>anguages. The event was concluded by parents and teachers signing their names in their regional native language like Bengali, Punjabi etc.. on the display board. The Principal  </a:t>
            </a:r>
            <a:r>
              <a:rPr lang="en-US" sz="1300" dirty="0" err="1" smtClean="0">
                <a:ea typeface="Nirmala UI" panose="020B0502040204020203" pitchFamily="34" charset="0"/>
              </a:rPr>
              <a:t>Dr</a:t>
            </a:r>
            <a:r>
              <a:rPr lang="en-US" sz="1300" dirty="0" smtClean="0">
                <a:ea typeface="Nirmala UI" panose="020B0502040204020203" pitchFamily="34" charset="0"/>
              </a:rPr>
              <a:t> </a:t>
            </a:r>
            <a:r>
              <a:rPr lang="en-US" sz="1300" dirty="0" err="1" smtClean="0">
                <a:ea typeface="Nirmala UI" panose="020B0502040204020203" pitchFamily="34" charset="0"/>
              </a:rPr>
              <a:t>Datta</a:t>
            </a:r>
            <a:r>
              <a:rPr lang="en-US" sz="1300" dirty="0" smtClean="0">
                <a:ea typeface="Nirmala UI" panose="020B0502040204020203" pitchFamily="34" charset="0"/>
              </a:rPr>
              <a:t> and the department of Hindi language appreciated the students participation in the event and encouraged them to partake in future event with similar enthusiasm.</a:t>
            </a:r>
            <a:endParaRPr lang="en-IN" sz="1300" dirty="0"/>
          </a:p>
        </p:txBody>
      </p:sp>
      <p:pic>
        <p:nvPicPr>
          <p:cNvPr id="19" name="image2.jpeg"/>
          <p:cNvPicPr/>
          <p:nvPr/>
        </p:nvPicPr>
        <p:blipFill>
          <a:blip r:embed="rId4" cstate="print"/>
          <a:stretch>
            <a:fillRect/>
          </a:stretch>
        </p:blipFill>
        <p:spPr>
          <a:xfrm>
            <a:off x="222658" y="1503654"/>
            <a:ext cx="3175628" cy="2460927"/>
          </a:xfrm>
          <a:prstGeom prst="rect">
            <a:avLst/>
          </a:prstGeom>
        </p:spPr>
      </p:pic>
      <p:sp>
        <p:nvSpPr>
          <p:cNvPr id="16" name="TextBox 15"/>
          <p:cNvSpPr txBox="1"/>
          <p:nvPr/>
        </p:nvSpPr>
        <p:spPr>
          <a:xfrm>
            <a:off x="120015" y="5843590"/>
            <a:ext cx="6645910" cy="892552"/>
          </a:xfrm>
          <a:prstGeom prst="rect">
            <a:avLst/>
          </a:prstGeom>
          <a:noFill/>
        </p:spPr>
        <p:txBody>
          <a:bodyPr wrap="square" rtlCol="0">
            <a:spAutoFit/>
          </a:bodyPr>
          <a:lstStyle/>
          <a:p>
            <a:pPr algn="just"/>
            <a:r>
              <a:rPr lang="en-US" sz="1300" dirty="0"/>
              <a:t>The Department of Hindi language at Modern School, </a:t>
            </a:r>
            <a:r>
              <a:rPr lang="en-US" sz="1300" dirty="0" err="1"/>
              <a:t>Barakhamba</a:t>
            </a:r>
            <a:r>
              <a:rPr lang="en-US" sz="1300" dirty="0"/>
              <a:t> </a:t>
            </a:r>
            <a:r>
              <a:rPr lang="en-US" sz="1300" dirty="0" smtClean="0"/>
              <a:t>Road, </a:t>
            </a:r>
            <a:r>
              <a:rPr lang="en-US" sz="1300" dirty="0"/>
              <a:t>dedicated a week </a:t>
            </a:r>
            <a:r>
              <a:rPr lang="en-US" sz="1300" dirty="0" smtClean="0"/>
              <a:t>from 7</a:t>
            </a:r>
            <a:r>
              <a:rPr lang="en-US" sz="1300" baseline="30000" dirty="0" smtClean="0"/>
              <a:t>th</a:t>
            </a:r>
            <a:r>
              <a:rPr lang="en-US" sz="1300" dirty="0" smtClean="0"/>
              <a:t> to 13</a:t>
            </a:r>
            <a:r>
              <a:rPr lang="en-US" sz="1300" baseline="30000" dirty="0" smtClean="0"/>
              <a:t>th</a:t>
            </a:r>
            <a:r>
              <a:rPr lang="en-US" sz="1300" dirty="0" smtClean="0"/>
              <a:t>December, 2023,for classes </a:t>
            </a:r>
            <a:r>
              <a:rPr lang="en-US" sz="1300" dirty="0" err="1" smtClean="0"/>
              <a:t>VI</a:t>
            </a:r>
            <a:r>
              <a:rPr lang="en-US" sz="1300" baseline="30000" dirty="0" err="1" smtClean="0"/>
              <a:t>th</a:t>
            </a:r>
            <a:r>
              <a:rPr lang="en-US" sz="1300" dirty="0" smtClean="0"/>
              <a:t> to </a:t>
            </a:r>
            <a:r>
              <a:rPr lang="en-US" sz="1300" dirty="0" err="1" smtClean="0"/>
              <a:t>X</a:t>
            </a:r>
            <a:r>
              <a:rPr lang="en-US" sz="1300" baseline="30000" dirty="0" err="1" smtClean="0"/>
              <a:t>th</a:t>
            </a:r>
            <a:r>
              <a:rPr lang="en-US" sz="1300" dirty="0" smtClean="0"/>
              <a:t> in the </a:t>
            </a:r>
            <a:r>
              <a:rPr lang="en-US" sz="1300" dirty="0" err="1" smtClean="0"/>
              <a:t>honour</a:t>
            </a:r>
            <a:r>
              <a:rPr lang="en-US" sz="1300" dirty="0" smtClean="0"/>
              <a:t> </a:t>
            </a:r>
            <a:r>
              <a:rPr lang="en-US" sz="1300" dirty="0"/>
              <a:t>of Shri </a:t>
            </a:r>
            <a:r>
              <a:rPr lang="en-US" sz="1300" dirty="0" err="1"/>
              <a:t>Subramania</a:t>
            </a:r>
            <a:r>
              <a:rPr lang="en-US" sz="1300" dirty="0"/>
              <a:t> </a:t>
            </a:r>
            <a:r>
              <a:rPr lang="en-US" sz="1300" dirty="0" err="1" smtClean="0"/>
              <a:t>Bharattiji</a:t>
            </a:r>
            <a:r>
              <a:rPr lang="en-US" sz="1300" dirty="0" smtClean="0"/>
              <a:t> </a:t>
            </a:r>
            <a:r>
              <a:rPr lang="en-US" sz="1300" dirty="0"/>
              <a:t>by </a:t>
            </a:r>
            <a:r>
              <a:rPr lang="en-US" sz="1300" dirty="0" err="1" smtClean="0"/>
              <a:t>organising</a:t>
            </a:r>
            <a:r>
              <a:rPr lang="en-US" sz="1300" dirty="0" smtClean="0"/>
              <a:t> </a:t>
            </a:r>
            <a:r>
              <a:rPr lang="en-US" sz="1300" dirty="0"/>
              <a:t>various activities like reading, writing and poetry </a:t>
            </a:r>
            <a:r>
              <a:rPr lang="en-US" sz="1300" dirty="0" smtClean="0"/>
              <a:t>recitation. The </a:t>
            </a:r>
            <a:r>
              <a:rPr lang="en-US" sz="1300" dirty="0"/>
              <a:t>entire </a:t>
            </a:r>
            <a:r>
              <a:rPr lang="en-US" sz="1300" dirty="0" err="1" smtClean="0"/>
              <a:t>programme</a:t>
            </a:r>
            <a:r>
              <a:rPr lang="en-US" sz="1300" dirty="0" smtClean="0"/>
              <a:t> </a:t>
            </a:r>
            <a:r>
              <a:rPr lang="en-US" sz="1300" dirty="0"/>
              <a:t>was </a:t>
            </a:r>
            <a:r>
              <a:rPr lang="en-US" sz="1300" dirty="0" err="1" smtClean="0"/>
              <a:t>organised</a:t>
            </a:r>
            <a:r>
              <a:rPr lang="en-US" sz="1300" dirty="0" smtClean="0"/>
              <a:t> </a:t>
            </a:r>
            <a:r>
              <a:rPr lang="en-US" sz="1300" dirty="0"/>
              <a:t>under the leadership of the head of the </a:t>
            </a:r>
            <a:r>
              <a:rPr lang="en-US" sz="1300" dirty="0" smtClean="0"/>
              <a:t>department, </a:t>
            </a:r>
            <a:r>
              <a:rPr lang="en-US" sz="1300" dirty="0" err="1" smtClean="0"/>
              <a:t>Ms</a:t>
            </a:r>
            <a:r>
              <a:rPr lang="en-US" sz="1300" dirty="0" smtClean="0"/>
              <a:t> </a:t>
            </a:r>
            <a:r>
              <a:rPr lang="en-US" sz="1300" dirty="0" err="1"/>
              <a:t>Manju</a:t>
            </a:r>
            <a:r>
              <a:rPr lang="en-US" sz="1300" dirty="0"/>
              <a:t> </a:t>
            </a:r>
            <a:r>
              <a:rPr lang="en-US" sz="1300" dirty="0" err="1" smtClean="0"/>
              <a:t>Vijra</a:t>
            </a:r>
            <a:r>
              <a:rPr lang="en-US" sz="1300" dirty="0" smtClean="0"/>
              <a:t>.</a:t>
            </a:r>
            <a:endParaRPr lang="en-IN" sz="1300" dirty="0"/>
          </a:p>
        </p:txBody>
      </p:sp>
      <p:grpSp>
        <p:nvGrpSpPr>
          <p:cNvPr id="21" name="Group 2"/>
          <p:cNvGrpSpPr>
            <a:grpSpLocks/>
          </p:cNvGrpSpPr>
          <p:nvPr/>
        </p:nvGrpSpPr>
        <p:grpSpPr bwMode="auto">
          <a:xfrm>
            <a:off x="3398286" y="1503654"/>
            <a:ext cx="3309714" cy="2460927"/>
            <a:chOff x="2687" y="-930"/>
            <a:chExt cx="14606" cy="8929"/>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7" y="-930"/>
              <a:ext cx="14606" cy="89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877"/>
            <a:stretch/>
          </p:blipFill>
          <p:spPr bwMode="auto">
            <a:xfrm>
              <a:off x="10498" y="-930"/>
              <a:ext cx="6681" cy="892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p:cNvSpPr/>
          <p:nvPr/>
        </p:nvSpPr>
        <p:spPr>
          <a:xfrm>
            <a:off x="339104" y="5561535"/>
            <a:ext cx="5831173" cy="369332"/>
          </a:xfrm>
          <a:prstGeom prst="rect">
            <a:avLst/>
          </a:prstGeom>
        </p:spPr>
        <p:txBody>
          <a:bodyPr wrap="square">
            <a:spAutoFit/>
          </a:bodyPr>
          <a:lstStyle/>
          <a:p>
            <a:pPr marL="370205" algn="ctr">
              <a:spcBef>
                <a:spcPts val="60"/>
              </a:spcBef>
              <a:spcAft>
                <a:spcPts val="0"/>
              </a:spcAft>
            </a:pPr>
            <a:r>
              <a:rPr lang="en-US" b="1" i="1" u="sng" dirty="0" err="1" smtClean="0">
                <a:ea typeface="Nirmala UI" panose="020B0502040204020203" pitchFamily="34" charset="0"/>
              </a:rPr>
              <a:t>Bharatiya</a:t>
            </a:r>
            <a:r>
              <a:rPr lang="en-US" b="1" i="1" u="sng" dirty="0" smtClean="0">
                <a:ea typeface="Nirmala UI" panose="020B0502040204020203" pitchFamily="34" charset="0"/>
              </a:rPr>
              <a:t> </a:t>
            </a:r>
            <a:r>
              <a:rPr lang="en-US" b="1" i="1" u="sng" dirty="0" err="1" smtClean="0">
                <a:ea typeface="Nirmala UI" panose="020B0502040204020203" pitchFamily="34" charset="0"/>
              </a:rPr>
              <a:t>Bhasha</a:t>
            </a:r>
            <a:r>
              <a:rPr lang="en-US" b="1" i="1" u="sng" dirty="0" smtClean="0">
                <a:ea typeface="Nirmala UI" panose="020B0502040204020203" pitchFamily="34" charset="0"/>
              </a:rPr>
              <a:t> </a:t>
            </a:r>
            <a:r>
              <a:rPr lang="en-US" b="1" i="1" u="sng" dirty="0" err="1" smtClean="0">
                <a:ea typeface="Nirmala UI" panose="020B0502040204020203" pitchFamily="34" charset="0"/>
              </a:rPr>
              <a:t>Mahotsav</a:t>
            </a:r>
            <a:endParaRPr lang="en-IN" sz="1050" b="1" i="1" u="sng" dirty="0">
              <a:effectLst/>
              <a:ea typeface="Nirmala UI" panose="020B0502040204020203" pitchFamily="34" charset="0"/>
            </a:endParaRPr>
          </a:p>
        </p:txBody>
      </p:sp>
      <p:pic>
        <p:nvPicPr>
          <p:cNvPr id="17" name="image15.png"/>
          <p:cNvPicPr/>
          <p:nvPr/>
        </p:nvPicPr>
        <p:blipFill rotWithShape="1">
          <a:blip r:embed="rId7" cstate="print"/>
          <a:srcRect r="-225"/>
          <a:stretch/>
        </p:blipFill>
        <p:spPr>
          <a:xfrm>
            <a:off x="234307" y="3964581"/>
            <a:ext cx="6449384" cy="1500797"/>
          </a:xfrm>
          <a:prstGeom prst="rect">
            <a:avLst/>
          </a:prstGeom>
        </p:spPr>
      </p:pic>
      <p:pic>
        <p:nvPicPr>
          <p:cNvPr id="18" name="image15.png"/>
          <p:cNvPicPr/>
          <p:nvPr/>
        </p:nvPicPr>
        <p:blipFill rotWithShape="1">
          <a:blip r:embed="rId7" cstate="print"/>
          <a:srcRect l="71913" r="-225" b="15064"/>
          <a:stretch/>
        </p:blipFill>
        <p:spPr>
          <a:xfrm>
            <a:off x="4872789" y="3964581"/>
            <a:ext cx="1835211" cy="1458938"/>
          </a:xfrm>
          <a:prstGeom prst="rect">
            <a:avLst/>
          </a:prstGeom>
        </p:spPr>
      </p:pic>
      <p:pic>
        <p:nvPicPr>
          <p:cNvPr id="20" name="image10.png"/>
          <p:cNvPicPr/>
          <p:nvPr/>
        </p:nvPicPr>
        <p:blipFill rotWithShape="1">
          <a:blip r:embed="rId8" cstate="print"/>
          <a:srcRect l="22860" t="-3" r="36339" b="-9262"/>
          <a:stretch/>
        </p:blipFill>
        <p:spPr bwMode="auto">
          <a:xfrm>
            <a:off x="234307" y="3969661"/>
            <a:ext cx="3175628" cy="1647642"/>
          </a:xfrm>
          <a:prstGeom prst="rect">
            <a:avLst/>
          </a:prstGeom>
          <a:ln>
            <a:noFill/>
          </a:ln>
          <a:extLst>
            <a:ext uri="{53640926-AAD7-44D8-BBD7-CCE9431645EC}">
              <a14:shadowObscured xmlns:a14="http://schemas.microsoft.com/office/drawing/2010/main"/>
            </a:ext>
          </a:extLst>
        </p:spPr>
      </p:pic>
      <p:pic>
        <p:nvPicPr>
          <p:cNvPr id="23" name="image10.png"/>
          <p:cNvPicPr/>
          <p:nvPr/>
        </p:nvPicPr>
        <p:blipFill rotWithShape="1">
          <a:blip r:embed="rId8" cstate="print"/>
          <a:srcRect l="45357" t="3613" r="37020" b="3789"/>
          <a:stretch/>
        </p:blipFill>
        <p:spPr bwMode="auto">
          <a:xfrm>
            <a:off x="1865871" y="3935710"/>
            <a:ext cx="1555714" cy="1528037"/>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3" cstate="print">
            <a:extLst>
              <a:ext uri="{28A0092B-C50C-407E-A947-70E740481C1C}">
                <a14:useLocalDpi xmlns:a14="http://schemas.microsoft.com/office/drawing/2010/main" val="0"/>
              </a:ext>
            </a:extLst>
          </a:blip>
          <a:srcRect t="33850"/>
          <a:stretch/>
        </p:blipFill>
        <p:spPr bwMode="auto">
          <a:xfrm>
            <a:off x="3407874" y="779499"/>
            <a:ext cx="3225972" cy="2122486"/>
          </a:xfrm>
          <a:prstGeom prst="rect">
            <a:avLst/>
          </a:prstGeom>
          <a:ln w="254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Picture 15"/>
          <p:cNvPicPr/>
          <p:nvPr/>
        </p:nvPicPr>
        <p:blipFill rotWithShape="1">
          <a:blip r:embed="rId4" cstate="print">
            <a:extLst>
              <a:ext uri="{28A0092B-C50C-407E-A947-70E740481C1C}">
                <a14:useLocalDpi xmlns:a14="http://schemas.microsoft.com/office/drawing/2010/main" val="0"/>
              </a:ext>
            </a:extLst>
          </a:blip>
          <a:srcRect t="23470"/>
          <a:stretch/>
        </p:blipFill>
        <p:spPr bwMode="auto">
          <a:xfrm>
            <a:off x="214501" y="803890"/>
            <a:ext cx="3090043" cy="2105472"/>
          </a:xfrm>
          <a:prstGeom prst="rect">
            <a:avLst/>
          </a:prstGeom>
          <a:ln w="254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9" name="Rectangle 18"/>
          <p:cNvSpPr/>
          <p:nvPr/>
        </p:nvSpPr>
        <p:spPr>
          <a:xfrm>
            <a:off x="3397759" y="2741015"/>
            <a:ext cx="3225971" cy="17685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205181" y="2741015"/>
            <a:ext cx="3092200" cy="156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p:cNvSpPr/>
          <p:nvPr/>
        </p:nvSpPr>
        <p:spPr>
          <a:xfrm>
            <a:off x="121285" y="92710"/>
            <a:ext cx="6638925" cy="9733280"/>
          </a:xfrm>
          <a:prstGeom prst="rect">
            <a:avLst/>
          </a:prstGeom>
          <a:noFill/>
          <a:ln w="762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8"/>
          <p:cNvSpPr txBox="1"/>
          <p:nvPr/>
        </p:nvSpPr>
        <p:spPr>
          <a:xfrm>
            <a:off x="2659380" y="9568180"/>
            <a:ext cx="1368425" cy="245110"/>
          </a:xfrm>
          <a:prstGeom prst="rect">
            <a:avLst/>
          </a:prstGeom>
          <a:noFill/>
        </p:spPr>
        <p:txBody>
          <a:bodyPr wrap="square" rtlCol="0">
            <a:spAutoFit/>
          </a:bodyPr>
          <a:lstStyle/>
          <a:p>
            <a:pPr algn="ctr"/>
            <a:r>
              <a:rPr lang="en-IN" altLang="en-US" sz="1000" dirty="0">
                <a:latin typeface="Times New Roman" panose="02020603050405020304" pitchFamily="18" charset="0"/>
                <a:cs typeface="Times New Roman" panose="02020603050405020304" pitchFamily="18" charset="0"/>
              </a:rPr>
              <a:t>PAGE </a:t>
            </a:r>
            <a:r>
              <a:rPr lang="en-IN" altLang="en-US" sz="1000" dirty="0" smtClean="0">
                <a:latin typeface="Times New Roman" panose="02020603050405020304" pitchFamily="18" charset="0"/>
                <a:cs typeface="Times New Roman" panose="02020603050405020304" pitchFamily="18" charset="0"/>
              </a:rPr>
              <a:t>2</a:t>
            </a:r>
            <a:endParaRPr lang="en-IN" altLang="en-US" sz="1000" dirty="0">
              <a:latin typeface="Times New Roman" panose="02020603050405020304" pitchFamily="18" charset="0"/>
              <a:cs typeface="Times New Roman" panose="02020603050405020304" pitchFamily="18" charset="0"/>
            </a:endParaRPr>
          </a:p>
        </p:txBody>
      </p:sp>
      <p:sp>
        <p:nvSpPr>
          <p:cNvPr id="6" name="Rectangle 7"/>
          <p:cNvSpPr/>
          <p:nvPr/>
        </p:nvSpPr>
        <p:spPr>
          <a:xfrm>
            <a:off x="3194730" y="136346"/>
            <a:ext cx="3429000" cy="400110"/>
          </a:xfrm>
          <a:prstGeom prst="rect">
            <a:avLst/>
          </a:prstGeom>
        </p:spPr>
        <p:txBody>
          <a:bodyPr wrap="square">
            <a:spAutoFit/>
          </a:bodyPr>
          <a:lstStyle/>
          <a:p>
            <a:pPr algn="r"/>
            <a:r>
              <a:rPr lang="en-US" sz="1000" b="1" dirty="0" smtClean="0">
                <a:latin typeface="Times New Roman" panose="02020603050405020304" pitchFamily="18" charset="0"/>
                <a:cs typeface="Times New Roman" panose="02020603050405020304" pitchFamily="18" charset="0"/>
              </a:rPr>
              <a:t>ISSUE </a:t>
            </a:r>
            <a:r>
              <a:rPr lang="en-IN" sz="1000" b="1" dirty="0" smtClean="0">
                <a:latin typeface="Times New Roman" panose="02020603050405020304" pitchFamily="18" charset="0"/>
                <a:cs typeface="Times New Roman" panose="02020603050405020304" pitchFamily="18" charset="0"/>
              </a:rPr>
              <a:t>404</a:t>
            </a:r>
            <a:r>
              <a:rPr lang="en-US" altLang="en-IN" sz="1000" b="1" dirty="0" smtClean="0">
                <a:latin typeface="Times New Roman" panose="02020603050405020304" pitchFamily="18" charset="0"/>
                <a:cs typeface="Times New Roman" panose="02020603050405020304" pitchFamily="18" charset="0"/>
              </a:rPr>
              <a:t>:</a:t>
            </a:r>
            <a:r>
              <a:rPr lang="en-US" sz="1000" b="1" dirty="0" smtClean="0">
                <a:latin typeface="Times New Roman" panose="02020603050405020304" pitchFamily="18" charset="0"/>
                <a:cs typeface="Times New Roman" panose="02020603050405020304" pitchFamily="18" charset="0"/>
              </a:rPr>
              <a:t> 19</a:t>
            </a:r>
            <a:r>
              <a:rPr lang="en-US" sz="1000" b="1" baseline="30000" dirty="0" smtClean="0">
                <a:latin typeface="Times New Roman" panose="02020603050405020304" pitchFamily="18" charset="0"/>
                <a:cs typeface="Times New Roman" panose="02020603050405020304" pitchFamily="18" charset="0"/>
              </a:rPr>
              <a:t>TH</a:t>
            </a:r>
            <a:r>
              <a:rPr lang="en-US" sz="1000" b="1" dirty="0" smtClean="0">
                <a:latin typeface="Times New Roman" panose="02020603050405020304" pitchFamily="18" charset="0"/>
                <a:cs typeface="Times New Roman" panose="02020603050405020304" pitchFamily="18" charset="0"/>
              </a:rPr>
              <a:t> TO 25</a:t>
            </a:r>
            <a:r>
              <a:rPr lang="en-US" sz="1000" b="1" baseline="30000" dirty="0" smtClean="0">
                <a:latin typeface="Times New Roman" panose="02020603050405020304" pitchFamily="18" charset="0"/>
                <a:cs typeface="Times New Roman" panose="02020603050405020304" pitchFamily="18" charset="0"/>
              </a:rPr>
              <a:t>TH</a:t>
            </a:r>
            <a:r>
              <a:rPr lang="en-US" sz="1000" b="1" dirty="0" smtClean="0">
                <a:latin typeface="Times New Roman" panose="02020603050405020304" pitchFamily="18" charset="0"/>
                <a:cs typeface="Times New Roman" panose="02020603050405020304" pitchFamily="18" charset="0"/>
              </a:rPr>
              <a:t> FEBRUARY 2024</a:t>
            </a:r>
            <a:endParaRPr lang="en-IN" altLang="en-US" sz="1000" b="1" dirty="0" smtClean="0">
              <a:latin typeface="Times New Roman" panose="02020603050405020304" pitchFamily="18" charset="0"/>
              <a:cs typeface="Times New Roman" panose="02020603050405020304" pitchFamily="18" charset="0"/>
            </a:endParaRPr>
          </a:p>
          <a:p>
            <a:pPr algn="r"/>
            <a:endParaRPr lang="en-IN" altLang="en-US" sz="1000" b="1"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3343592" y="2614251"/>
            <a:ext cx="3344770" cy="330988"/>
          </a:xfrm>
          <a:prstGeom prst="rect">
            <a:avLst/>
          </a:prstGeom>
        </p:spPr>
        <p:txBody>
          <a:bodyPr wrap="square">
            <a:spAutoFit/>
          </a:bodyPr>
          <a:lstStyle/>
          <a:p>
            <a:pPr algn="ctr">
              <a:lnSpc>
                <a:spcPts val="2200"/>
              </a:lnSpc>
              <a:spcBef>
                <a:spcPts val="1500"/>
              </a:spcBef>
              <a:spcAft>
                <a:spcPts val="1500"/>
              </a:spcAft>
            </a:pPr>
            <a:r>
              <a:rPr lang="en-US" sz="900" b="1" dirty="0" smtClean="0">
                <a:solidFill>
                  <a:srgbClr val="000000"/>
                </a:solidFill>
                <a:latin typeface="Times New Roman" panose="02020603050405020304" pitchFamily="18" charset="0"/>
                <a:ea typeface="Times New Roman" panose="02020603050405020304" pitchFamily="18" charset="0"/>
              </a:rPr>
              <a:t>Modern School Students, being awarded as </a:t>
            </a:r>
            <a:r>
              <a:rPr lang="en-US" sz="900" b="1" dirty="0" err="1" smtClean="0">
                <a:solidFill>
                  <a:srgbClr val="000000"/>
                </a:solidFill>
                <a:latin typeface="Times New Roman" panose="02020603050405020304" pitchFamily="18" charset="0"/>
                <a:ea typeface="Times New Roman" panose="02020603050405020304" pitchFamily="18" charset="0"/>
              </a:rPr>
              <a:t>EcoChampions</a:t>
            </a:r>
            <a:r>
              <a:rPr lang="en-US" sz="900" b="1" dirty="0" smtClean="0">
                <a:solidFill>
                  <a:srgbClr val="000000"/>
                </a:solidFill>
                <a:latin typeface="Times New Roman" panose="02020603050405020304" pitchFamily="18" charset="0"/>
                <a:ea typeface="Times New Roman" panose="02020603050405020304" pitchFamily="18" charset="0"/>
              </a:rPr>
              <a:t> </a:t>
            </a:r>
            <a:endParaRPr lang="en-IN" sz="800" dirty="0">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151795" y="2956778"/>
            <a:ext cx="6608415" cy="7094250"/>
          </a:xfrm>
          <a:prstGeom prst="rect">
            <a:avLst/>
          </a:prstGeom>
          <a:noFill/>
        </p:spPr>
        <p:txBody>
          <a:bodyPr wrap="square" rtlCol="0">
            <a:spAutoFit/>
          </a:bodyPr>
          <a:lstStyle/>
          <a:p>
            <a:pPr algn="just"/>
            <a:r>
              <a:rPr lang="en-US" sz="1300" dirty="0"/>
              <a:t>Nature </a:t>
            </a:r>
            <a:r>
              <a:rPr lang="en-US" sz="1300" dirty="0" smtClean="0"/>
              <a:t>Club of </a:t>
            </a:r>
            <a:r>
              <a:rPr lang="en-US" sz="1300" dirty="0"/>
              <a:t>Modern School, </a:t>
            </a:r>
            <a:r>
              <a:rPr lang="en-US" sz="1300" dirty="0" err="1"/>
              <a:t>Barakhamba</a:t>
            </a:r>
            <a:r>
              <a:rPr lang="en-US" sz="1300" dirty="0"/>
              <a:t> Road, </a:t>
            </a:r>
            <a:r>
              <a:rPr lang="en-US" sz="1300" dirty="0" smtClean="0"/>
              <a:t>participated </a:t>
            </a:r>
            <a:r>
              <a:rPr lang="en-US" sz="1300" dirty="0"/>
              <a:t>in India's first </a:t>
            </a:r>
            <a:r>
              <a:rPr lang="en-US" sz="1300" b="1" dirty="0"/>
              <a:t>Youth Eco Summit</a:t>
            </a:r>
            <a:r>
              <a:rPr lang="en-US" sz="1300" dirty="0"/>
              <a:t>, hosted by the Bajaj Foundation, a groundbreaking initiative dedicated to E-waste awareness, advocacy, and action. The event was hosted at Siri Fort Auditorium, New Delhi on 18</a:t>
            </a:r>
            <a:r>
              <a:rPr lang="en-US" sz="1300" baseline="30000" dirty="0"/>
              <a:t>th</a:t>
            </a:r>
            <a:r>
              <a:rPr lang="en-US" sz="1300" dirty="0"/>
              <a:t> January, </a:t>
            </a:r>
            <a:r>
              <a:rPr lang="en-US" sz="1300" dirty="0" smtClean="0"/>
              <a:t>2024, </a:t>
            </a:r>
            <a:r>
              <a:rPr lang="en-US" sz="1300" dirty="0"/>
              <a:t>and was aided by Ministry of Electronics and Information Technology, Government of India. Fifteen students from class IX and XI along with Nature Club In </a:t>
            </a:r>
            <a:r>
              <a:rPr lang="en-US" sz="1300" dirty="0" smtClean="0"/>
              <a:t>charges </a:t>
            </a:r>
            <a:r>
              <a:rPr lang="en-US" sz="1300" dirty="0" err="1"/>
              <a:t>Ms</a:t>
            </a:r>
            <a:r>
              <a:rPr lang="en-US" sz="1300" dirty="0"/>
              <a:t> </a:t>
            </a:r>
            <a:r>
              <a:rPr lang="en-US" sz="1300" dirty="0" err="1"/>
              <a:t>Richa</a:t>
            </a:r>
            <a:r>
              <a:rPr lang="en-US" sz="1300" dirty="0"/>
              <a:t> Bhatia and </a:t>
            </a:r>
            <a:r>
              <a:rPr lang="en-US" sz="1300" dirty="0" err="1" smtClean="0"/>
              <a:t>Ms</a:t>
            </a:r>
            <a:r>
              <a:rPr lang="en-US" sz="1300" dirty="0" smtClean="0"/>
              <a:t> </a:t>
            </a:r>
            <a:r>
              <a:rPr lang="en-US" sz="1300" dirty="0"/>
              <a:t>Priyanka Singh attended the summit. The interactive sustainability event aimed to ignite the inventive spirits of young minds, urging them to craft innovative solutions for the pressing concern of electronic waste threatening our </a:t>
            </a:r>
            <a:r>
              <a:rPr lang="en-US" sz="1300" dirty="0" err="1" smtClean="0"/>
              <a:t>enviroment</a:t>
            </a:r>
            <a:r>
              <a:rPr lang="en-US" sz="1300" dirty="0" smtClean="0"/>
              <a:t>.</a:t>
            </a:r>
          </a:p>
          <a:p>
            <a:pPr algn="just"/>
            <a:r>
              <a:rPr lang="en-US" sz="1300" dirty="0" smtClean="0"/>
              <a:t>On the day of the event, a Panel discussion on “One World, One Family: Community, Industry, Government,” was held with eminent speakers and key stakeholders on raising awareness on </a:t>
            </a:r>
            <a:endParaRPr lang="en-US" sz="1300" dirty="0"/>
          </a:p>
          <a:p>
            <a:pPr algn="just"/>
            <a:r>
              <a:rPr lang="en-US" sz="1300" dirty="0" smtClean="0"/>
              <a:t>e-waste. The panel included </a:t>
            </a:r>
            <a:r>
              <a:rPr lang="en-US" sz="1300" dirty="0" err="1" smtClean="0"/>
              <a:t>Mr</a:t>
            </a:r>
            <a:r>
              <a:rPr lang="en-US" sz="1300" dirty="0"/>
              <a:t> </a:t>
            </a:r>
            <a:r>
              <a:rPr lang="en-US" sz="1300" dirty="0" err="1" smtClean="0"/>
              <a:t>Pankaj</a:t>
            </a:r>
            <a:r>
              <a:rPr lang="en-US" sz="1300" dirty="0" smtClean="0"/>
              <a:t> Bajaj(Founder, Bajaj Foundation), </a:t>
            </a:r>
            <a:r>
              <a:rPr lang="en-US" sz="1300" dirty="0" err="1" smtClean="0"/>
              <a:t>Mr</a:t>
            </a:r>
            <a:r>
              <a:rPr lang="en-US" sz="1300" dirty="0" smtClean="0"/>
              <a:t> </a:t>
            </a:r>
            <a:r>
              <a:rPr lang="en-US" sz="1300" dirty="0" err="1" smtClean="0"/>
              <a:t>Sonu</a:t>
            </a:r>
            <a:r>
              <a:rPr lang="en-US" sz="1300" dirty="0" smtClean="0"/>
              <a:t> </a:t>
            </a:r>
            <a:r>
              <a:rPr lang="en-US" sz="1300" dirty="0" err="1" smtClean="0"/>
              <a:t>Sood</a:t>
            </a:r>
            <a:r>
              <a:rPr lang="en-US" sz="1300" dirty="0" smtClean="0"/>
              <a:t>(Humanitarian), </a:t>
            </a:r>
            <a:r>
              <a:rPr lang="en-US" sz="1300" dirty="0" err="1" smtClean="0"/>
              <a:t>Mr</a:t>
            </a:r>
            <a:r>
              <a:rPr lang="en-US" sz="1300" dirty="0" smtClean="0"/>
              <a:t> </a:t>
            </a:r>
            <a:r>
              <a:rPr lang="en-US" sz="1300" dirty="0" err="1" smtClean="0"/>
              <a:t>Abhiir</a:t>
            </a:r>
            <a:r>
              <a:rPr lang="en-US" sz="1300" dirty="0" smtClean="0"/>
              <a:t> </a:t>
            </a:r>
            <a:r>
              <a:rPr lang="en-US" sz="1300" dirty="0" err="1" smtClean="0"/>
              <a:t>Bhalla</a:t>
            </a:r>
            <a:r>
              <a:rPr lang="en-US" sz="1300" dirty="0" smtClean="0"/>
              <a:t>(Youth Environmentalist), </a:t>
            </a:r>
            <a:r>
              <a:rPr lang="en-US" sz="1300" dirty="0" err="1" smtClean="0"/>
              <a:t>Mr</a:t>
            </a:r>
            <a:r>
              <a:rPr lang="en-US" sz="1300" dirty="0" smtClean="0"/>
              <a:t> </a:t>
            </a:r>
            <a:r>
              <a:rPr lang="en-US" sz="1300" dirty="0" err="1" smtClean="0"/>
              <a:t>Suneel</a:t>
            </a:r>
            <a:r>
              <a:rPr lang="en-US" sz="1300" dirty="0" smtClean="0"/>
              <a:t> Pandey(Director, TERI), </a:t>
            </a:r>
            <a:r>
              <a:rPr lang="en-US" sz="1300" dirty="0" err="1" smtClean="0"/>
              <a:t>Mr</a:t>
            </a:r>
            <a:r>
              <a:rPr lang="en-US" sz="1300" dirty="0" smtClean="0"/>
              <a:t> Nitin </a:t>
            </a:r>
            <a:r>
              <a:rPr lang="en-US" sz="1300" dirty="0" err="1" smtClean="0"/>
              <a:t>Pramod</a:t>
            </a:r>
            <a:r>
              <a:rPr lang="en-US" sz="1300" dirty="0" smtClean="0"/>
              <a:t>(IFS, Government of India), </a:t>
            </a:r>
            <a:r>
              <a:rPr lang="en-US" sz="1300" dirty="0" err="1" smtClean="0"/>
              <a:t>Ms</a:t>
            </a:r>
            <a:r>
              <a:rPr lang="en-US" sz="1300" dirty="0" smtClean="0"/>
              <a:t> </a:t>
            </a:r>
            <a:r>
              <a:rPr lang="en-US" sz="1300" dirty="0" err="1" smtClean="0"/>
              <a:t>Anamika</a:t>
            </a:r>
            <a:r>
              <a:rPr lang="en-US" sz="1300" dirty="0" smtClean="0"/>
              <a:t> </a:t>
            </a:r>
            <a:r>
              <a:rPr lang="en-US" sz="1300" dirty="0" err="1" smtClean="0"/>
              <a:t>Narwal</a:t>
            </a:r>
            <a:r>
              <a:rPr lang="en-US" sz="1300" dirty="0" smtClean="0"/>
              <a:t>(IFS, Government of India). Keynote address was given by </a:t>
            </a:r>
            <a:r>
              <a:rPr lang="en-US" sz="1300" dirty="0" err="1" smtClean="0"/>
              <a:t>Mr</a:t>
            </a:r>
            <a:r>
              <a:rPr lang="en-US" sz="1300" dirty="0" smtClean="0"/>
              <a:t> Darrin </a:t>
            </a:r>
            <a:r>
              <a:rPr lang="en-US" sz="1300" dirty="0" err="1" smtClean="0"/>
              <a:t>Farrant</a:t>
            </a:r>
            <a:r>
              <a:rPr lang="en-US" sz="1300" dirty="0" smtClean="0"/>
              <a:t>(Director, UN Information Centre) and </a:t>
            </a:r>
            <a:r>
              <a:rPr lang="en-US" sz="1300" dirty="0" err="1" smtClean="0"/>
              <a:t>Mr</a:t>
            </a:r>
            <a:r>
              <a:rPr lang="en-US" sz="1300" dirty="0" smtClean="0"/>
              <a:t> Satish </a:t>
            </a:r>
            <a:r>
              <a:rPr lang="en-US" sz="1300" dirty="0" err="1" smtClean="0"/>
              <a:t>Upadhyay</a:t>
            </a:r>
            <a:r>
              <a:rPr lang="en-US" sz="1300" dirty="0" smtClean="0"/>
              <a:t>(Vice Chairman, NDMC).Students </a:t>
            </a:r>
            <a:r>
              <a:rPr lang="en-US" sz="1300" dirty="0"/>
              <a:t>participated in </a:t>
            </a:r>
            <a:r>
              <a:rPr lang="en-US" sz="1300" dirty="0" smtClean="0"/>
              <a:t>On-the-spot Quiz </a:t>
            </a:r>
            <a:r>
              <a:rPr lang="en-US" sz="1300" dirty="0"/>
              <a:t>enthusiastically. Two models made by Modern School students on </a:t>
            </a:r>
            <a:r>
              <a:rPr lang="en-US" sz="1300" b="1" dirty="0"/>
              <a:t>Waste to Art</a:t>
            </a:r>
            <a:r>
              <a:rPr lang="en-US" sz="1300" dirty="0"/>
              <a:t> were displayed at the event. Modern School, </a:t>
            </a:r>
            <a:r>
              <a:rPr lang="en-US" sz="1300" dirty="0" err="1"/>
              <a:t>Barakhamba</a:t>
            </a:r>
            <a:r>
              <a:rPr lang="en-US" sz="1300" dirty="0"/>
              <a:t> Road was given </a:t>
            </a:r>
            <a:r>
              <a:rPr lang="en-US" sz="1300" b="1" dirty="0"/>
              <a:t>Eco Champions Award</a:t>
            </a:r>
            <a:r>
              <a:rPr lang="en-US" sz="1300" dirty="0"/>
              <a:t> to celebrate the initiatives taken by the school for a sustainable future. The event </a:t>
            </a:r>
            <a:r>
              <a:rPr lang="en-US" sz="1300" dirty="0" smtClean="0"/>
              <a:t> </a:t>
            </a:r>
            <a:r>
              <a:rPr lang="en-US" sz="1300" dirty="0"/>
              <a:t>served the young minds with the knowledge and awareness to become the eco-warriors, our planet desperately needs. </a:t>
            </a:r>
            <a:endParaRPr lang="en-IN" sz="1300" dirty="0"/>
          </a:p>
          <a:p>
            <a:pPr algn="just"/>
            <a:endParaRPr lang="en-IN" sz="1300" dirty="0" smtClean="0"/>
          </a:p>
          <a:p>
            <a:pPr algn="just"/>
            <a:endParaRPr lang="en-US" sz="1300" dirty="0" smtClean="0"/>
          </a:p>
          <a:p>
            <a:pPr algn="just"/>
            <a:endParaRPr lang="en-US" sz="1300" dirty="0"/>
          </a:p>
          <a:p>
            <a:pPr algn="just"/>
            <a:endParaRPr lang="en-US" sz="1300" dirty="0" smtClean="0"/>
          </a:p>
          <a:p>
            <a:pPr algn="just"/>
            <a:endParaRPr lang="en-US" sz="1300" dirty="0"/>
          </a:p>
          <a:p>
            <a:pPr algn="just"/>
            <a:endParaRPr lang="en-US" sz="1300" dirty="0" smtClean="0"/>
          </a:p>
          <a:p>
            <a:pPr algn="just"/>
            <a:endParaRPr lang="en-US" sz="1300" dirty="0"/>
          </a:p>
          <a:p>
            <a:pPr algn="just"/>
            <a:endParaRPr lang="en-US" sz="1300" dirty="0" smtClean="0"/>
          </a:p>
          <a:p>
            <a:pPr algn="just"/>
            <a:endParaRPr lang="en-US" sz="1300" dirty="0" smtClean="0"/>
          </a:p>
          <a:p>
            <a:pPr algn="just"/>
            <a:endParaRPr lang="en-US" sz="1300" dirty="0"/>
          </a:p>
          <a:p>
            <a:pPr algn="just"/>
            <a:endParaRPr lang="en-US" sz="1300" dirty="0" smtClean="0"/>
          </a:p>
          <a:p>
            <a:pPr algn="just"/>
            <a:endParaRPr lang="en-US" sz="1300" dirty="0"/>
          </a:p>
          <a:p>
            <a:pPr algn="just"/>
            <a:endParaRPr lang="en-US" sz="1300" dirty="0" smtClean="0"/>
          </a:p>
          <a:p>
            <a:pPr algn="just"/>
            <a:endParaRPr lang="en-US" sz="1300" dirty="0"/>
          </a:p>
          <a:p>
            <a:pPr algn="just"/>
            <a:endParaRPr lang="en-US" sz="1300" dirty="0" smtClean="0"/>
          </a:p>
          <a:p>
            <a:pPr algn="just"/>
            <a:endParaRPr lang="en-US" sz="1300" dirty="0"/>
          </a:p>
        </p:txBody>
      </p:sp>
      <p:sp>
        <p:nvSpPr>
          <p:cNvPr id="12" name="Rectangle 11"/>
          <p:cNvSpPr/>
          <p:nvPr/>
        </p:nvSpPr>
        <p:spPr>
          <a:xfrm>
            <a:off x="2217364" y="430540"/>
            <a:ext cx="1967077" cy="364843"/>
          </a:xfrm>
          <a:prstGeom prst="rect">
            <a:avLst/>
          </a:prstGeom>
        </p:spPr>
        <p:txBody>
          <a:bodyPr wrap="none">
            <a:spAutoFit/>
          </a:bodyPr>
          <a:lstStyle/>
          <a:p>
            <a:pPr algn="ctr">
              <a:lnSpc>
                <a:spcPts val="2200"/>
              </a:lnSpc>
              <a:spcBef>
                <a:spcPts val="1500"/>
              </a:spcBef>
              <a:spcAft>
                <a:spcPts val="1500"/>
              </a:spcAft>
            </a:pPr>
            <a:r>
              <a:rPr lang="en-US" b="1" u="sng" dirty="0" smtClean="0">
                <a:solidFill>
                  <a:srgbClr val="222222"/>
                </a:solidFill>
                <a:ea typeface="Times New Roman" panose="02020603050405020304" pitchFamily="18" charset="0"/>
              </a:rPr>
              <a:t>Youth Eco Summit </a:t>
            </a:r>
            <a:endParaRPr lang="en-IN" sz="1600" u="sng" dirty="0">
              <a:effectLst/>
              <a:ea typeface="Times New Roman" panose="02020603050405020304" pitchFamily="18" charset="0"/>
            </a:endParaRPr>
          </a:p>
        </p:txBody>
      </p:sp>
      <p:sp>
        <p:nvSpPr>
          <p:cNvPr id="3" name="Rectangle 2"/>
          <p:cNvSpPr/>
          <p:nvPr/>
        </p:nvSpPr>
        <p:spPr>
          <a:xfrm>
            <a:off x="36781" y="2614251"/>
            <a:ext cx="3429000" cy="374461"/>
          </a:xfrm>
          <a:prstGeom prst="rect">
            <a:avLst/>
          </a:prstGeom>
        </p:spPr>
        <p:txBody>
          <a:bodyPr wrap="square">
            <a:spAutoFit/>
          </a:bodyPr>
          <a:lstStyle/>
          <a:p>
            <a:pPr algn="ctr">
              <a:lnSpc>
                <a:spcPts val="2200"/>
              </a:lnSpc>
              <a:spcBef>
                <a:spcPts val="1500"/>
              </a:spcBef>
              <a:spcAft>
                <a:spcPts val="1500"/>
              </a:spcAft>
            </a:pPr>
            <a:r>
              <a:rPr lang="en-US" sz="900" b="1" dirty="0">
                <a:solidFill>
                  <a:srgbClr val="000000"/>
                </a:solidFill>
                <a:latin typeface="Times New Roman" panose="02020603050405020304" pitchFamily="18" charset="0"/>
                <a:ea typeface="Times New Roman" panose="02020603050405020304" pitchFamily="18" charset="0"/>
              </a:rPr>
              <a:t>Modern School Delegation, along with Nature </a:t>
            </a:r>
            <a:r>
              <a:rPr lang="en-US" sz="900" b="1" dirty="0" smtClean="0">
                <a:solidFill>
                  <a:srgbClr val="000000"/>
                </a:solidFill>
                <a:latin typeface="Times New Roman" panose="02020603050405020304" pitchFamily="18" charset="0"/>
                <a:ea typeface="Times New Roman" panose="02020603050405020304" pitchFamily="18" charset="0"/>
              </a:rPr>
              <a:t>Club In charges</a:t>
            </a:r>
            <a:endParaRPr lang="en-IN" sz="9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20984" y="7138902"/>
            <a:ext cx="3641026" cy="2169825"/>
          </a:xfrm>
          <a:prstGeom prst="rect">
            <a:avLst/>
          </a:prstGeom>
          <a:noFill/>
        </p:spPr>
        <p:txBody>
          <a:bodyPr wrap="square" rtlCol="0">
            <a:spAutoFit/>
          </a:bodyPr>
          <a:lstStyle/>
          <a:p>
            <a:pPr algn="ctr"/>
            <a:r>
              <a:rPr lang="en-US" b="1" u="sng" dirty="0" smtClean="0"/>
              <a:t>Mock</a:t>
            </a:r>
            <a:r>
              <a:rPr lang="en-US" sz="1600" b="1" u="sng" dirty="0" smtClean="0"/>
              <a:t> </a:t>
            </a:r>
            <a:r>
              <a:rPr lang="en-US" b="1" u="sng" dirty="0" smtClean="0"/>
              <a:t>Evacuation Drill</a:t>
            </a:r>
            <a:endParaRPr lang="en-US" sz="1600" b="1" u="sng" dirty="0" smtClean="0"/>
          </a:p>
          <a:p>
            <a:pPr algn="just"/>
            <a:r>
              <a:rPr lang="en-US" sz="1300" dirty="0" smtClean="0"/>
              <a:t>On 25</a:t>
            </a:r>
            <a:r>
              <a:rPr lang="en-US" sz="1300" baseline="30000" dirty="0" smtClean="0"/>
              <a:t>th</a:t>
            </a:r>
            <a:r>
              <a:rPr lang="en-US" sz="1300" dirty="0" smtClean="0"/>
              <a:t> January, 2024, a Mock Evacuation Drill </a:t>
            </a:r>
            <a:r>
              <a:rPr lang="en-US" sz="1300" dirty="0"/>
              <a:t>w</a:t>
            </a:r>
            <a:r>
              <a:rPr lang="en-US" sz="1300" dirty="0" smtClean="0"/>
              <a:t>as conducted in the School to provide training and guidelines to students and members of staff about the do’s and don'ts in case of a fire incident. Evacuation routes and exit gates had been explained to them beforehand. The Fire Alarm </a:t>
            </a:r>
            <a:r>
              <a:rPr lang="en-US" sz="1300" dirty="0"/>
              <a:t>w</a:t>
            </a:r>
            <a:r>
              <a:rPr lang="en-US" sz="1300" dirty="0" smtClean="0"/>
              <a:t>as rung at 1:45 pm and the buildings </a:t>
            </a:r>
            <a:r>
              <a:rPr lang="en-US" sz="1300" dirty="0"/>
              <a:t>w</a:t>
            </a:r>
            <a:r>
              <a:rPr lang="en-US" sz="1300" dirty="0" smtClean="0"/>
              <a:t>ere evacuated in less than two minutes. All students and teachers assembled in the lo</a:t>
            </a:r>
            <a:r>
              <a:rPr lang="en-US" sz="1300" dirty="0"/>
              <a:t>w</a:t>
            </a:r>
            <a:r>
              <a:rPr lang="en-US" sz="1300" dirty="0" smtClean="0"/>
              <a:t>er field.</a:t>
            </a:r>
            <a:endParaRPr lang="en-US" sz="1300" dirty="0"/>
          </a:p>
        </p:txBody>
      </p:sp>
      <p:sp>
        <p:nvSpPr>
          <p:cNvPr id="7" name="TextBox 6"/>
          <p:cNvSpPr txBox="1"/>
          <p:nvPr/>
        </p:nvSpPr>
        <p:spPr>
          <a:xfrm>
            <a:off x="4255008" y="8225460"/>
            <a:ext cx="184731" cy="369332"/>
          </a:xfrm>
          <a:prstGeom prst="rect">
            <a:avLst/>
          </a:prstGeom>
          <a:noFill/>
        </p:spPr>
        <p:txBody>
          <a:bodyPr wrap="none" rtlCol="0">
            <a:spAutoFit/>
          </a:bodyPr>
          <a:lstStyle/>
          <a:p>
            <a:endParaRPr lang="en-US" dirty="0"/>
          </a:p>
        </p:txBody>
      </p:sp>
      <p:cxnSp>
        <p:nvCxnSpPr>
          <p:cNvPr id="20" name="Straight Connector 19"/>
          <p:cNvCxnSpPr/>
          <p:nvPr/>
        </p:nvCxnSpPr>
        <p:spPr>
          <a:xfrm>
            <a:off x="263394" y="6909506"/>
            <a:ext cx="6268730"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26180" y="9229388"/>
            <a:ext cx="2891714" cy="1918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image3.jpeg"/>
          <p:cNvPicPr/>
          <p:nvPr/>
        </p:nvPicPr>
        <p:blipFill rotWithShape="1">
          <a:blip r:embed="rId5" cstate="print"/>
          <a:srcRect t="50530"/>
          <a:stretch/>
        </p:blipFill>
        <p:spPr>
          <a:xfrm>
            <a:off x="3741177" y="7449000"/>
            <a:ext cx="2861720" cy="1741575"/>
          </a:xfrm>
          <a:prstGeom prst="rect">
            <a:avLst/>
          </a:prstGeom>
          <a:ln w="3175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3846514" y="9199159"/>
            <a:ext cx="2608470" cy="230832"/>
          </a:xfrm>
          <a:prstGeom prst="rect">
            <a:avLst/>
          </a:prstGeom>
        </p:spPr>
        <p:txBody>
          <a:bodyPr wrap="square">
            <a:spAutoFit/>
          </a:bodyPr>
          <a:lstStyle/>
          <a:p>
            <a:r>
              <a:rPr lang="en-US" sz="900" b="1" dirty="0">
                <a:latin typeface="Times New Roman" panose="02020603050405020304" pitchFamily="18" charset="0"/>
                <a:ea typeface="Times New Roman" panose="02020603050405020304" pitchFamily="18" charset="0"/>
              </a:rPr>
              <a:t>Students</a:t>
            </a:r>
            <a:r>
              <a:rPr lang="en-US" sz="900" b="1" spc="-10" dirty="0">
                <a:latin typeface="Times New Roman" panose="02020603050405020304" pitchFamily="18" charset="0"/>
                <a:ea typeface="Times New Roman" panose="02020603050405020304" pitchFamily="18" charset="0"/>
              </a:rPr>
              <a:t> </a:t>
            </a:r>
            <a:r>
              <a:rPr lang="en-US" sz="900" b="1" dirty="0">
                <a:latin typeface="Times New Roman" panose="02020603050405020304" pitchFamily="18" charset="0"/>
                <a:ea typeface="Times New Roman" panose="02020603050405020304" pitchFamily="18" charset="0"/>
              </a:rPr>
              <a:t>and</a:t>
            </a:r>
            <a:r>
              <a:rPr lang="en-US" sz="900" b="1" spc="-5" dirty="0">
                <a:latin typeface="Times New Roman" panose="02020603050405020304" pitchFamily="18" charset="0"/>
                <a:ea typeface="Times New Roman" panose="02020603050405020304" pitchFamily="18" charset="0"/>
              </a:rPr>
              <a:t> </a:t>
            </a:r>
            <a:r>
              <a:rPr lang="en-US" sz="900" b="1" dirty="0">
                <a:latin typeface="Times New Roman" panose="02020603050405020304" pitchFamily="18" charset="0"/>
                <a:ea typeface="Times New Roman" panose="02020603050405020304" pitchFamily="18" charset="0"/>
              </a:rPr>
              <a:t>teachers</a:t>
            </a:r>
            <a:r>
              <a:rPr lang="en-US" sz="900" b="1" spc="-10" dirty="0">
                <a:latin typeface="Times New Roman" panose="02020603050405020304" pitchFamily="18" charset="0"/>
                <a:ea typeface="Times New Roman" panose="02020603050405020304" pitchFamily="18" charset="0"/>
              </a:rPr>
              <a:t> </a:t>
            </a:r>
            <a:r>
              <a:rPr lang="en-US" sz="900" b="1" dirty="0">
                <a:latin typeface="Times New Roman" panose="02020603050405020304" pitchFamily="18" charset="0"/>
                <a:ea typeface="Times New Roman" panose="02020603050405020304" pitchFamily="18" charset="0"/>
              </a:rPr>
              <a:t>assemble</a:t>
            </a:r>
            <a:r>
              <a:rPr lang="en-US" sz="900" b="1" spc="-5" dirty="0">
                <a:latin typeface="Times New Roman" panose="02020603050405020304" pitchFamily="18" charset="0"/>
                <a:ea typeface="Times New Roman" panose="02020603050405020304" pitchFamily="18" charset="0"/>
              </a:rPr>
              <a:t> </a:t>
            </a:r>
            <a:r>
              <a:rPr lang="en-US" sz="900" b="1" dirty="0" smtClean="0">
                <a:latin typeface="Times New Roman" panose="02020603050405020304" pitchFamily="18" charset="0"/>
                <a:ea typeface="Times New Roman" panose="02020603050405020304" pitchFamily="18" charset="0"/>
              </a:rPr>
              <a:t>in </a:t>
            </a:r>
            <a:r>
              <a:rPr lang="en-US" sz="900" b="1" dirty="0">
                <a:latin typeface="Times New Roman" panose="02020603050405020304" pitchFamily="18" charset="0"/>
                <a:ea typeface="Times New Roman" panose="02020603050405020304" pitchFamily="18" charset="0"/>
              </a:rPr>
              <a:t>the</a:t>
            </a:r>
            <a:r>
              <a:rPr lang="en-US" sz="900" b="1" spc="-30" dirty="0">
                <a:latin typeface="Times New Roman" panose="02020603050405020304" pitchFamily="18" charset="0"/>
                <a:ea typeface="Times New Roman" panose="02020603050405020304" pitchFamily="18" charset="0"/>
              </a:rPr>
              <a:t> </a:t>
            </a:r>
            <a:r>
              <a:rPr lang="en-US" sz="900" b="1" dirty="0" smtClean="0">
                <a:latin typeface="Times New Roman" panose="02020603050405020304" pitchFamily="18" charset="0"/>
                <a:ea typeface="Times New Roman" panose="02020603050405020304" pitchFamily="18" charset="0"/>
              </a:rPr>
              <a:t>lower field</a:t>
            </a:r>
            <a:endParaRPr lang="en-IN" sz="900" b="1" dirty="0"/>
          </a:p>
        </p:txBody>
      </p:sp>
    </p:spTree>
    <p:extLst>
      <p:ext uri="{BB962C8B-B14F-4D97-AF65-F5344CB8AC3E}">
        <p14:creationId xmlns:p14="http://schemas.microsoft.com/office/powerpoint/2010/main" val="194393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6371" y="4753304"/>
            <a:ext cx="2209266" cy="146294"/>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4069398" y="9189641"/>
            <a:ext cx="2579686" cy="190957"/>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21285" y="123190"/>
            <a:ext cx="6638925" cy="9733280"/>
          </a:xfrm>
          <a:prstGeom prst="rect">
            <a:avLst/>
          </a:prstGeom>
          <a:noFill/>
          <a:ln w="7620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p:cNvSpPr txBox="1"/>
          <p:nvPr/>
        </p:nvSpPr>
        <p:spPr>
          <a:xfrm>
            <a:off x="2735263" y="9611430"/>
            <a:ext cx="1368425" cy="245110"/>
          </a:xfrm>
          <a:prstGeom prst="rect">
            <a:avLst/>
          </a:prstGeom>
          <a:noFill/>
        </p:spPr>
        <p:txBody>
          <a:bodyPr wrap="square" rtlCol="0">
            <a:spAutoFit/>
          </a:bodyPr>
          <a:lstStyle/>
          <a:p>
            <a:pPr algn="ctr"/>
            <a:r>
              <a:rPr lang="en-IN" altLang="en-US" sz="1000">
                <a:latin typeface="Times New Roman" panose="02020603050405020304" pitchFamily="18" charset="0"/>
                <a:cs typeface="Times New Roman" panose="02020603050405020304" pitchFamily="18" charset="0"/>
              </a:rPr>
              <a:t>PAGE 3</a:t>
            </a:r>
          </a:p>
        </p:txBody>
      </p:sp>
      <p:sp>
        <p:nvSpPr>
          <p:cNvPr id="17" name="Text Box 16"/>
          <p:cNvSpPr txBox="1"/>
          <p:nvPr/>
        </p:nvSpPr>
        <p:spPr>
          <a:xfrm>
            <a:off x="1156018" y="1627575"/>
            <a:ext cx="2689860" cy="368300"/>
          </a:xfrm>
          <a:prstGeom prst="rect">
            <a:avLst/>
          </a:prstGeom>
          <a:noFill/>
        </p:spPr>
        <p:txBody>
          <a:bodyPr wrap="square" rtlCol="0">
            <a:spAutoFit/>
          </a:bodyPr>
          <a:lstStyle/>
          <a:p>
            <a:endParaRPr lang="en-US"/>
          </a:p>
        </p:txBody>
      </p:sp>
      <p:sp>
        <p:nvSpPr>
          <p:cNvPr id="18" name="Rectangle 3"/>
          <p:cNvSpPr>
            <a:spLocks noChangeArrowheads="1"/>
          </p:cNvSpPr>
          <p:nvPr/>
        </p:nvSpPr>
        <p:spPr bwMode="auto">
          <a:xfrm>
            <a:off x="155575" y="925612"/>
            <a:ext cx="6527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140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2" name="Rectangle 7"/>
          <p:cNvSpPr/>
          <p:nvPr/>
        </p:nvSpPr>
        <p:spPr>
          <a:xfrm>
            <a:off x="3161665" y="187172"/>
            <a:ext cx="3429000" cy="400110"/>
          </a:xfrm>
          <a:prstGeom prst="rect">
            <a:avLst/>
          </a:prstGeom>
        </p:spPr>
        <p:txBody>
          <a:bodyPr wrap="square">
            <a:spAutoFit/>
          </a:bodyPr>
          <a:lstStyle/>
          <a:p>
            <a:pPr algn="r"/>
            <a:r>
              <a:rPr lang="en-US" sz="1000" b="1" dirty="0">
                <a:latin typeface="Times New Roman" panose="02020603050405020304" pitchFamily="18" charset="0"/>
                <a:cs typeface="Times New Roman" panose="02020603050405020304" pitchFamily="18" charset="0"/>
              </a:rPr>
              <a:t>ISSUE </a:t>
            </a:r>
            <a:r>
              <a:rPr lang="en-IN" sz="1000" b="1" dirty="0" smtClean="0">
                <a:latin typeface="Times New Roman" panose="02020603050405020304" pitchFamily="18" charset="0"/>
                <a:cs typeface="Times New Roman" panose="02020603050405020304" pitchFamily="18" charset="0"/>
              </a:rPr>
              <a:t>404</a:t>
            </a:r>
            <a:r>
              <a:rPr lang="en-US" altLang="en-IN" sz="1000" b="1" dirty="0" smtClean="0">
                <a:latin typeface="Times New Roman" panose="02020603050405020304" pitchFamily="18" charset="0"/>
                <a:cs typeface="Times New Roman" panose="02020603050405020304" pitchFamily="18" charset="0"/>
              </a:rPr>
              <a:t>:</a:t>
            </a:r>
            <a:r>
              <a:rPr lang="en-US" sz="1000" b="1" dirty="0" smtClean="0">
                <a:latin typeface="Times New Roman" panose="02020603050405020304" pitchFamily="18" charset="0"/>
                <a:cs typeface="Times New Roman" panose="02020603050405020304" pitchFamily="18" charset="0"/>
              </a:rPr>
              <a:t> 19</a:t>
            </a:r>
            <a:r>
              <a:rPr lang="en-US" sz="1000" b="1" baseline="30000" dirty="0" smtClean="0">
                <a:latin typeface="Times New Roman" panose="02020603050405020304" pitchFamily="18" charset="0"/>
                <a:cs typeface="Times New Roman" panose="02020603050405020304" pitchFamily="18" charset="0"/>
              </a:rPr>
              <a:t>TH</a:t>
            </a:r>
            <a:r>
              <a:rPr lang="en-US" sz="1000" b="1" dirty="0" smtClean="0">
                <a:latin typeface="Times New Roman" panose="02020603050405020304" pitchFamily="18" charset="0"/>
                <a:cs typeface="Times New Roman" panose="02020603050405020304" pitchFamily="18" charset="0"/>
              </a:rPr>
              <a:t> </a:t>
            </a:r>
            <a:r>
              <a:rPr lang="en-US" sz="1000" b="1" dirty="0">
                <a:latin typeface="Times New Roman" panose="02020603050405020304" pitchFamily="18" charset="0"/>
                <a:cs typeface="Times New Roman" panose="02020603050405020304" pitchFamily="18" charset="0"/>
              </a:rPr>
              <a:t>TO </a:t>
            </a:r>
            <a:r>
              <a:rPr lang="en-US" sz="1000" b="1" dirty="0" smtClean="0">
                <a:latin typeface="Times New Roman" panose="02020603050405020304" pitchFamily="18" charset="0"/>
                <a:cs typeface="Times New Roman" panose="02020603050405020304" pitchFamily="18" charset="0"/>
              </a:rPr>
              <a:t>25</a:t>
            </a:r>
            <a:r>
              <a:rPr lang="en-US" sz="1000" b="1" baseline="30000" dirty="0" smtClean="0">
                <a:latin typeface="Times New Roman" panose="02020603050405020304" pitchFamily="18" charset="0"/>
                <a:cs typeface="Times New Roman" panose="02020603050405020304" pitchFamily="18" charset="0"/>
              </a:rPr>
              <a:t>TH</a:t>
            </a:r>
            <a:r>
              <a:rPr lang="en-US" sz="1000" b="1" dirty="0" smtClean="0">
                <a:latin typeface="Times New Roman" panose="02020603050405020304" pitchFamily="18" charset="0"/>
                <a:cs typeface="Times New Roman" panose="02020603050405020304" pitchFamily="18" charset="0"/>
              </a:rPr>
              <a:t> FEBRUARY 2024</a:t>
            </a:r>
            <a:endParaRPr lang="en-IN" altLang="en-US" sz="1000" b="1" dirty="0">
              <a:latin typeface="Times New Roman" panose="02020603050405020304" pitchFamily="18" charset="0"/>
              <a:cs typeface="Times New Roman" panose="02020603050405020304" pitchFamily="18" charset="0"/>
            </a:endParaRPr>
          </a:p>
          <a:p>
            <a:pPr algn="r"/>
            <a:endParaRPr lang="en-IN" altLang="en-US" sz="1000" b="1" dirty="0" smtClean="0">
              <a:latin typeface="Times New Roman" panose="02020603050405020304" pitchFamily="18" charset="0"/>
              <a:cs typeface="Times New Roman" panose="02020603050405020304" pitchFamily="18" charset="0"/>
            </a:endParaRPr>
          </a:p>
        </p:txBody>
      </p:sp>
      <p:sp>
        <p:nvSpPr>
          <p:cNvPr id="4" name="Text Box 3"/>
          <p:cNvSpPr txBox="1"/>
          <p:nvPr/>
        </p:nvSpPr>
        <p:spPr>
          <a:xfrm>
            <a:off x="121285" y="2887116"/>
            <a:ext cx="6537960" cy="459740"/>
          </a:xfrm>
          <a:prstGeom prst="rect">
            <a:avLst/>
          </a:prstGeom>
          <a:noFill/>
        </p:spPr>
        <p:txBody>
          <a:bodyPr wrap="square" rtlCol="0">
            <a:noAutofit/>
          </a:bodyPr>
          <a:lstStyle/>
          <a:p>
            <a:pPr algn="ctr"/>
            <a:endParaRPr lang="en-US" sz="1200" b="1" dirty="0">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86995" y="4826521"/>
            <a:ext cx="65620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IN" sz="1300" dirty="0">
                <a:ea typeface="Calibri" panose="020F0502020204030204" pitchFamily="34" charset="0"/>
              </a:rPr>
              <a:t>The delegation left a lasting impression on both, the judges and fellow participants with their eloquence, depth of knowledge, and ability to articulate compelling </a:t>
            </a:r>
            <a:r>
              <a:rPr lang="en-IN" sz="1300" dirty="0" smtClean="0">
                <a:ea typeface="Calibri" panose="020F0502020204030204" pitchFamily="34" charset="0"/>
              </a:rPr>
              <a:t>arguments.</a:t>
            </a:r>
            <a:endParaRPr lang="en-IN" sz="1300" dirty="0"/>
          </a:p>
        </p:txBody>
      </p:sp>
      <p:sp>
        <p:nvSpPr>
          <p:cNvPr id="10" name="Text Box 26"/>
          <p:cNvSpPr txBox="1">
            <a:spLocks noChangeArrowheads="1"/>
          </p:cNvSpPr>
          <p:nvPr/>
        </p:nvSpPr>
        <p:spPr bwMode="auto">
          <a:xfrm>
            <a:off x="133349" y="5698638"/>
            <a:ext cx="3948113" cy="39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1300" dirty="0"/>
              <a:t>The Nature Club of Modern </a:t>
            </a:r>
            <a:r>
              <a:rPr lang="en-US" sz="1300" dirty="0" smtClean="0"/>
              <a:t>School, </a:t>
            </a:r>
            <a:r>
              <a:rPr lang="en-US" sz="1300" dirty="0" err="1"/>
              <a:t>Barakhamba</a:t>
            </a:r>
            <a:r>
              <a:rPr lang="en-US" sz="1300" dirty="0"/>
              <a:t> </a:t>
            </a:r>
            <a:r>
              <a:rPr lang="en-US" sz="1300" dirty="0" smtClean="0"/>
              <a:t>Road, </a:t>
            </a:r>
            <a:r>
              <a:rPr lang="en-US" sz="1300" dirty="0"/>
              <a:t>visited the State Level Science Exhibition for the Green School Competition </a:t>
            </a:r>
            <a:r>
              <a:rPr lang="en-US" sz="1300" dirty="0" err="1" smtClean="0"/>
              <a:t>organised</a:t>
            </a:r>
            <a:r>
              <a:rPr lang="en-US" sz="1300" dirty="0" smtClean="0"/>
              <a:t> </a:t>
            </a:r>
            <a:r>
              <a:rPr lang="en-US" sz="1300" dirty="0"/>
              <a:t>by the Directorate of Education </a:t>
            </a:r>
            <a:r>
              <a:rPr lang="en-US" sz="1300" dirty="0" smtClean="0"/>
              <a:t>on 31</a:t>
            </a:r>
            <a:r>
              <a:rPr lang="en-US" sz="1300" baseline="30000" dirty="0" smtClean="0"/>
              <a:t>st</a:t>
            </a:r>
            <a:r>
              <a:rPr lang="en-US" sz="1300" dirty="0" smtClean="0"/>
              <a:t> January, 2024, </a:t>
            </a:r>
            <a:r>
              <a:rPr lang="en-US" sz="1300" dirty="0"/>
              <a:t>at the </a:t>
            </a:r>
            <a:r>
              <a:rPr lang="en-US" sz="1300" dirty="0" err="1"/>
              <a:t>Sarvodya</a:t>
            </a:r>
            <a:r>
              <a:rPr lang="en-US" sz="1300" dirty="0"/>
              <a:t> </a:t>
            </a:r>
            <a:r>
              <a:rPr lang="en-US" sz="1300" dirty="0" err="1"/>
              <a:t>Vidyala</a:t>
            </a:r>
            <a:r>
              <a:rPr lang="en-US" sz="1300" dirty="0"/>
              <a:t>, New </a:t>
            </a:r>
            <a:r>
              <a:rPr lang="en-US" sz="1300" dirty="0" smtClean="0"/>
              <a:t>Delhi. </a:t>
            </a:r>
            <a:r>
              <a:rPr lang="en-US" sz="1300" dirty="0" err="1" smtClean="0"/>
              <a:t>Raghav</a:t>
            </a:r>
            <a:r>
              <a:rPr lang="en-US" sz="1300" dirty="0" smtClean="0"/>
              <a:t> </a:t>
            </a:r>
            <a:r>
              <a:rPr lang="en-US" sz="1300" dirty="0" err="1" smtClean="0"/>
              <a:t>Singhal</a:t>
            </a:r>
            <a:r>
              <a:rPr lang="en-US" sz="1300" dirty="0" smtClean="0"/>
              <a:t>(XI-G</a:t>
            </a:r>
            <a:r>
              <a:rPr lang="en-US" sz="1300" dirty="0"/>
              <a:t>), </a:t>
            </a:r>
            <a:r>
              <a:rPr lang="en-US" sz="1300" dirty="0" err="1"/>
              <a:t>Tanay</a:t>
            </a:r>
            <a:r>
              <a:rPr lang="en-US" sz="1300" dirty="0"/>
              <a:t> </a:t>
            </a:r>
            <a:r>
              <a:rPr lang="en-US" sz="1300" dirty="0" err="1" smtClean="0"/>
              <a:t>Jalan</a:t>
            </a:r>
            <a:r>
              <a:rPr lang="en-US" sz="1300" dirty="0" smtClean="0"/>
              <a:t>(XI-A</a:t>
            </a:r>
            <a:r>
              <a:rPr lang="en-US" sz="1300" dirty="0"/>
              <a:t>), </a:t>
            </a:r>
            <a:r>
              <a:rPr lang="en-US" sz="1300" dirty="0" err="1"/>
              <a:t>Ayra</a:t>
            </a:r>
            <a:r>
              <a:rPr lang="en-US" sz="1300" dirty="0"/>
              <a:t> </a:t>
            </a:r>
            <a:r>
              <a:rPr lang="en-US" sz="1300" dirty="0" err="1" smtClean="0"/>
              <a:t>Goel</a:t>
            </a:r>
            <a:r>
              <a:rPr lang="en-US" sz="1300" dirty="0" smtClean="0"/>
              <a:t>(XI-F</a:t>
            </a:r>
            <a:r>
              <a:rPr lang="en-US" sz="1300" dirty="0"/>
              <a:t>) and </a:t>
            </a:r>
            <a:r>
              <a:rPr lang="en-US" sz="1300" dirty="0" err="1"/>
              <a:t>Inayatt</a:t>
            </a:r>
            <a:r>
              <a:rPr lang="en-US" sz="1300" dirty="0"/>
              <a:t> </a:t>
            </a:r>
            <a:r>
              <a:rPr lang="en-US" sz="1300" dirty="0" err="1" smtClean="0"/>
              <a:t>Gogia</a:t>
            </a:r>
            <a:r>
              <a:rPr lang="en-US" sz="1300" dirty="0" smtClean="0"/>
              <a:t>(XI-I</a:t>
            </a:r>
            <a:r>
              <a:rPr lang="en-US" sz="1300" dirty="0"/>
              <a:t>) attended the </a:t>
            </a:r>
            <a:r>
              <a:rPr lang="en-US" sz="1300" dirty="0" smtClean="0"/>
              <a:t>exhibition. </a:t>
            </a:r>
            <a:r>
              <a:rPr lang="en-US" sz="1300" dirty="0"/>
              <a:t>The students took </a:t>
            </a:r>
            <a:r>
              <a:rPr lang="en-US" sz="1300" dirty="0" smtClean="0"/>
              <a:t>ten varieties </a:t>
            </a:r>
            <a:r>
              <a:rPr lang="en-US" sz="1300" dirty="0"/>
              <a:t>of plants which included the </a:t>
            </a:r>
            <a:r>
              <a:rPr lang="en-US" sz="1300" dirty="0" smtClean="0"/>
              <a:t>Pink </a:t>
            </a:r>
            <a:r>
              <a:rPr lang="en-US" sz="1300" dirty="0"/>
              <a:t>rose plant, </a:t>
            </a:r>
            <a:r>
              <a:rPr lang="en-US" sz="1300" dirty="0" smtClean="0"/>
              <a:t>Peace </a:t>
            </a:r>
            <a:r>
              <a:rPr lang="en-US" sz="1300" dirty="0"/>
              <a:t>lily plant and </a:t>
            </a:r>
            <a:r>
              <a:rPr lang="en-US" sz="1300" dirty="0" err="1"/>
              <a:t>L</a:t>
            </a:r>
            <a:r>
              <a:rPr lang="en-US" sz="1300" dirty="0" err="1" smtClean="0"/>
              <a:t>olina</a:t>
            </a:r>
            <a:r>
              <a:rPr lang="en-US" sz="1300" dirty="0" smtClean="0"/>
              <a:t> </a:t>
            </a:r>
            <a:r>
              <a:rPr lang="en-US" sz="1300" dirty="0"/>
              <a:t>plant as a symbol of the school’s dedication and </a:t>
            </a:r>
            <a:r>
              <a:rPr lang="en-US" sz="1300" dirty="0" smtClean="0"/>
              <a:t>effort </a:t>
            </a:r>
            <a:r>
              <a:rPr lang="en-US" sz="1300" dirty="0"/>
              <a:t>towards the environment. The exhibition encompassed different branches of science, technology, engineering, and mathematics (STEM). Students were guided through an immersive journey that covered diverse topics and models, ranging from chemistry to biology, robotics, and environmental science. </a:t>
            </a:r>
            <a:endParaRPr lang="en-IN" sz="1300" dirty="0"/>
          </a:p>
          <a:p>
            <a:pPr algn="just"/>
            <a:r>
              <a:rPr lang="en-US" sz="1300" dirty="0" smtClean="0"/>
              <a:t>Overall</a:t>
            </a:r>
            <a:r>
              <a:rPr lang="en-US" sz="1300" dirty="0"/>
              <a:t>, the event represented the </a:t>
            </a:r>
            <a:r>
              <a:rPr lang="en-US" sz="1300" dirty="0" smtClean="0"/>
              <a:t>significant </a:t>
            </a:r>
            <a:r>
              <a:rPr lang="en-US" sz="1300" dirty="0"/>
              <a:t>scientific </a:t>
            </a:r>
            <a:r>
              <a:rPr lang="en-US" sz="1300" dirty="0" smtClean="0"/>
              <a:t>exploration. </a:t>
            </a:r>
            <a:r>
              <a:rPr lang="en-US" sz="1300" dirty="0"/>
              <a:t>It was an enriching experience for the students.</a:t>
            </a:r>
            <a:endParaRPr lang="en-IN" sz="1300" dirty="0"/>
          </a:p>
        </p:txBody>
      </p:sp>
      <p:sp>
        <p:nvSpPr>
          <p:cNvPr id="26" name="Rectangle 25"/>
          <p:cNvSpPr/>
          <p:nvPr/>
        </p:nvSpPr>
        <p:spPr>
          <a:xfrm flipH="1">
            <a:off x="-1708880" y="8947853"/>
            <a:ext cx="1141247" cy="292388"/>
          </a:xfrm>
          <a:prstGeom prst="rect">
            <a:avLst/>
          </a:prstGeom>
        </p:spPr>
        <p:txBody>
          <a:bodyPr wrap="square">
            <a:spAutoFit/>
          </a:bodyPr>
          <a:lstStyle/>
          <a:p>
            <a:endParaRPr lang="en-IN" sz="1300" b="1" dirty="0"/>
          </a:p>
        </p:txBody>
      </p:sp>
      <p:pic>
        <p:nvPicPr>
          <p:cNvPr id="8" name="Picture 7"/>
          <p:cNvPicPr>
            <a:picLocks noChangeAspect="1"/>
          </p:cNvPicPr>
          <p:nvPr/>
        </p:nvPicPr>
        <p:blipFill rotWithShape="1">
          <a:blip r:embed="rId3"/>
          <a:srcRect t="16251" b="38063"/>
          <a:stretch/>
        </p:blipFill>
        <p:spPr>
          <a:xfrm>
            <a:off x="196286" y="1789654"/>
            <a:ext cx="3638528" cy="2909685"/>
          </a:xfrm>
          <a:prstGeom prst="rect">
            <a:avLst/>
          </a:prstGeom>
          <a:ln w="254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97156" y="900910"/>
            <a:ext cx="6663054" cy="892552"/>
          </a:xfrm>
          <a:prstGeom prst="rect">
            <a:avLst/>
          </a:prstGeom>
          <a:noFill/>
        </p:spPr>
        <p:txBody>
          <a:bodyPr wrap="square" rtlCol="0">
            <a:spAutoFit/>
          </a:bodyPr>
          <a:lstStyle/>
          <a:p>
            <a:pPr algn="just"/>
            <a:r>
              <a:rPr lang="en-IN" sz="1300" dirty="0"/>
              <a:t>The </a:t>
            </a:r>
            <a:r>
              <a:rPr lang="en-IN" sz="1300" dirty="0" smtClean="0"/>
              <a:t>Students </a:t>
            </a:r>
            <a:r>
              <a:rPr lang="en-IN" sz="1300" dirty="0"/>
              <a:t>of Modern </a:t>
            </a:r>
            <a:r>
              <a:rPr lang="en-IN" sz="1300" dirty="0" smtClean="0"/>
              <a:t>School, </a:t>
            </a:r>
            <a:r>
              <a:rPr lang="en-IN" sz="1300" dirty="0" err="1"/>
              <a:t>Barakhamba</a:t>
            </a:r>
            <a:r>
              <a:rPr lang="en-IN" sz="1300" dirty="0"/>
              <a:t> </a:t>
            </a:r>
            <a:r>
              <a:rPr lang="en-IN" sz="1300" dirty="0" smtClean="0"/>
              <a:t>Road, </a:t>
            </a:r>
            <a:r>
              <a:rPr lang="en-IN" sz="1300" dirty="0"/>
              <a:t>participated in the 3</a:t>
            </a:r>
            <a:r>
              <a:rPr lang="en-IN" sz="1300" baseline="30000" dirty="0"/>
              <a:t>rd</a:t>
            </a:r>
            <a:r>
              <a:rPr lang="en-IN" sz="1300" dirty="0"/>
              <a:t> edition of the esteemed SAI Global Debate on </a:t>
            </a:r>
            <a:r>
              <a:rPr lang="en-IN" sz="1300" dirty="0" smtClean="0"/>
              <a:t>27</a:t>
            </a:r>
            <a:r>
              <a:rPr lang="en-IN" sz="1300" baseline="30000" dirty="0" smtClean="0"/>
              <a:t>th</a:t>
            </a:r>
            <a:r>
              <a:rPr lang="en-IN" sz="1300" dirty="0" smtClean="0"/>
              <a:t>  January, </a:t>
            </a:r>
            <a:r>
              <a:rPr lang="en-IN" sz="1300" dirty="0"/>
              <a:t>2024, showcasing their exceptional debating skills and contributing to a remarkable learning experience for </a:t>
            </a:r>
            <a:r>
              <a:rPr lang="en-IN" sz="1300" dirty="0" smtClean="0"/>
              <a:t>all . The </a:t>
            </a:r>
            <a:r>
              <a:rPr lang="en-IN" sz="1300" dirty="0"/>
              <a:t>Modern School delegation comprised of </a:t>
            </a:r>
            <a:r>
              <a:rPr lang="en-IN" sz="1300" dirty="0" err="1"/>
              <a:t>Anirudh</a:t>
            </a:r>
            <a:r>
              <a:rPr lang="en-IN" sz="1300" dirty="0"/>
              <a:t> </a:t>
            </a:r>
            <a:r>
              <a:rPr lang="en-IN" sz="1300" dirty="0" err="1" smtClean="0"/>
              <a:t>Tewari</a:t>
            </a:r>
            <a:r>
              <a:rPr lang="en-IN" sz="1300" dirty="0" smtClean="0"/>
              <a:t>(VII-D</a:t>
            </a:r>
            <a:r>
              <a:rPr lang="en-IN" sz="1300" dirty="0"/>
              <a:t>), </a:t>
            </a:r>
            <a:r>
              <a:rPr lang="en-IN" sz="1300" dirty="0" err="1"/>
              <a:t>Ananmay</a:t>
            </a:r>
            <a:r>
              <a:rPr lang="en-IN" sz="1300" dirty="0"/>
              <a:t> </a:t>
            </a:r>
            <a:r>
              <a:rPr lang="en-IN" sz="1300" dirty="0" smtClean="0"/>
              <a:t>Aggarwal(VII-H</a:t>
            </a:r>
            <a:r>
              <a:rPr lang="en-IN" sz="1300" dirty="0"/>
              <a:t>), </a:t>
            </a:r>
            <a:r>
              <a:rPr lang="en-IN" sz="1300" dirty="0" err="1"/>
              <a:t>Ananya</a:t>
            </a:r>
            <a:r>
              <a:rPr lang="en-IN" sz="1300" dirty="0"/>
              <a:t> </a:t>
            </a:r>
            <a:r>
              <a:rPr lang="en-IN" sz="1300" dirty="0" err="1" smtClean="0"/>
              <a:t>Rajan</a:t>
            </a:r>
            <a:r>
              <a:rPr lang="en-IN" sz="1300" dirty="0" smtClean="0"/>
              <a:t>(VIII-H</a:t>
            </a:r>
            <a:r>
              <a:rPr lang="en-IN" sz="1300" dirty="0"/>
              <a:t>) and </a:t>
            </a:r>
            <a:r>
              <a:rPr lang="en-IN" sz="1300" dirty="0" err="1"/>
              <a:t>Tisyaa</a:t>
            </a:r>
            <a:r>
              <a:rPr lang="en-IN" sz="1300" dirty="0"/>
              <a:t> </a:t>
            </a:r>
          </a:p>
        </p:txBody>
      </p:sp>
      <p:sp>
        <p:nvSpPr>
          <p:cNvPr id="20" name="Rectangle 19"/>
          <p:cNvSpPr/>
          <p:nvPr/>
        </p:nvSpPr>
        <p:spPr>
          <a:xfrm>
            <a:off x="3802957" y="1682202"/>
            <a:ext cx="2961345" cy="3293209"/>
          </a:xfrm>
          <a:prstGeom prst="rect">
            <a:avLst/>
          </a:prstGeom>
        </p:spPr>
        <p:txBody>
          <a:bodyPr wrap="square">
            <a:spAutoFit/>
          </a:bodyPr>
          <a:lstStyle/>
          <a:p>
            <a:pPr algn="just"/>
            <a:r>
              <a:rPr lang="en-IN" sz="1300" dirty="0" smtClean="0"/>
              <a:t>Gupta(VIII-C</a:t>
            </a:r>
            <a:r>
              <a:rPr lang="en-IN" sz="1300" dirty="0"/>
              <a:t>) competing in the Junior Category; and </a:t>
            </a:r>
            <a:r>
              <a:rPr lang="en-IN" sz="1300" dirty="0" err="1"/>
              <a:t>Aashree</a:t>
            </a:r>
            <a:r>
              <a:rPr lang="en-IN" sz="1300" dirty="0"/>
              <a:t> Jain(XI-F</a:t>
            </a:r>
            <a:r>
              <a:rPr lang="en-IN" sz="1300" dirty="0" smtClean="0"/>
              <a:t>),</a:t>
            </a:r>
            <a:r>
              <a:rPr lang="en-IN" sz="1300" dirty="0" err="1" smtClean="0"/>
              <a:t>Krish</a:t>
            </a:r>
            <a:r>
              <a:rPr lang="en-IN" sz="1300" dirty="0" smtClean="0"/>
              <a:t> </a:t>
            </a:r>
            <a:r>
              <a:rPr lang="en-IN" sz="1300" dirty="0" err="1"/>
              <a:t>Wallia</a:t>
            </a:r>
            <a:r>
              <a:rPr lang="en-IN" sz="1300" dirty="0"/>
              <a:t>(XI-H), </a:t>
            </a:r>
            <a:r>
              <a:rPr lang="en-IN" sz="1300" dirty="0" err="1"/>
              <a:t>Sumia</a:t>
            </a:r>
            <a:r>
              <a:rPr lang="en-IN" sz="1300" dirty="0"/>
              <a:t> Jain(XI-H), and </a:t>
            </a:r>
            <a:r>
              <a:rPr lang="en-IN" sz="1300" dirty="0" err="1"/>
              <a:t>Saira</a:t>
            </a:r>
            <a:r>
              <a:rPr lang="en-IN" sz="1300" dirty="0"/>
              <a:t> Chadha(XI-I) competing in the senior </a:t>
            </a:r>
            <a:r>
              <a:rPr lang="en-IN" sz="1300" dirty="0" smtClean="0"/>
              <a:t>category. </a:t>
            </a:r>
            <a:r>
              <a:rPr lang="en-IN" sz="1300" dirty="0" smtClean="0">
                <a:ea typeface="Calibri" panose="020F0502020204030204" pitchFamily="34" charset="0"/>
              </a:rPr>
              <a:t>The </a:t>
            </a:r>
            <a:r>
              <a:rPr lang="en-IN" sz="1300" dirty="0">
                <a:ea typeface="Calibri" panose="020F0502020204030204" pitchFamily="34" charset="0"/>
              </a:rPr>
              <a:t>event provided a platform for students from over </a:t>
            </a:r>
            <a:r>
              <a:rPr lang="en-IN" sz="1300" dirty="0" smtClean="0">
                <a:ea typeface="Calibri" panose="020F0502020204030204" pitchFamily="34" charset="0"/>
              </a:rPr>
              <a:t>thirty-five </a:t>
            </a:r>
            <a:r>
              <a:rPr lang="en-IN" sz="1300" dirty="0">
                <a:ea typeface="Calibri" panose="020F0502020204030204" pitchFamily="34" charset="0"/>
              </a:rPr>
              <a:t>schools across the continent, to engage in thought-provoking discussions on global </a:t>
            </a:r>
            <a:r>
              <a:rPr lang="en-IN" sz="1300" dirty="0" smtClean="0">
                <a:ea typeface="Calibri" panose="020F0502020204030204" pitchFamily="34" charset="0"/>
              </a:rPr>
              <a:t>issues. The </a:t>
            </a:r>
            <a:r>
              <a:rPr lang="en-IN" sz="1300" dirty="0">
                <a:ea typeface="Calibri" panose="020F0502020204030204" pitchFamily="34" charset="0"/>
              </a:rPr>
              <a:t>broad themes for the events were “Sustainable goals – marching towards real development” and “Artificial Intelligence and the Next Century”. Ten representatives of Modern School qualified for the Final Round, and </a:t>
            </a:r>
            <a:r>
              <a:rPr lang="en-IN" sz="1300" dirty="0" err="1">
                <a:ea typeface="Calibri" panose="020F0502020204030204" pitchFamily="34" charset="0"/>
              </a:rPr>
              <a:t>Krish</a:t>
            </a:r>
            <a:r>
              <a:rPr lang="en-IN" sz="1300" dirty="0">
                <a:ea typeface="Calibri" panose="020F0502020204030204" pitchFamily="34" charset="0"/>
              </a:rPr>
              <a:t> </a:t>
            </a:r>
            <a:r>
              <a:rPr lang="en-IN" sz="1300" dirty="0" err="1" smtClean="0">
                <a:ea typeface="Calibri" panose="020F0502020204030204" pitchFamily="34" charset="0"/>
              </a:rPr>
              <a:t>Wallia</a:t>
            </a:r>
            <a:r>
              <a:rPr lang="en-IN" sz="1300" dirty="0" smtClean="0">
                <a:ea typeface="Calibri" panose="020F0502020204030204" pitchFamily="34" charset="0"/>
              </a:rPr>
              <a:t>(XI-H</a:t>
            </a:r>
            <a:r>
              <a:rPr lang="en-IN" sz="1300" dirty="0">
                <a:ea typeface="Calibri" panose="020F0502020204030204" pitchFamily="34" charset="0"/>
              </a:rPr>
              <a:t>) bagged the </a:t>
            </a:r>
            <a:r>
              <a:rPr lang="en-IN" sz="1300" b="1" dirty="0" smtClean="0">
                <a:ea typeface="Calibri" panose="020F0502020204030204" pitchFamily="34" charset="0"/>
              </a:rPr>
              <a:t>Second Position </a:t>
            </a:r>
            <a:r>
              <a:rPr lang="en-IN" sz="1300" dirty="0">
                <a:ea typeface="Calibri" panose="020F0502020204030204" pitchFamily="34" charset="0"/>
              </a:rPr>
              <a:t>in the Extempore Senior event. </a:t>
            </a:r>
            <a:endParaRPr lang="en-IN" sz="1300" dirty="0"/>
          </a:p>
        </p:txBody>
      </p:sp>
      <p:sp>
        <p:nvSpPr>
          <p:cNvPr id="22" name="Rectangle 21"/>
          <p:cNvSpPr/>
          <p:nvPr/>
        </p:nvSpPr>
        <p:spPr>
          <a:xfrm>
            <a:off x="935959" y="592525"/>
            <a:ext cx="5475642" cy="388696"/>
          </a:xfrm>
          <a:prstGeom prst="rect">
            <a:avLst/>
          </a:prstGeom>
        </p:spPr>
        <p:txBody>
          <a:bodyPr wrap="square">
            <a:spAutoFit/>
          </a:bodyPr>
          <a:lstStyle/>
          <a:p>
            <a:pPr>
              <a:lnSpc>
                <a:spcPct val="107000"/>
              </a:lnSpc>
              <a:spcAft>
                <a:spcPts val="800"/>
              </a:spcAft>
            </a:pPr>
            <a:r>
              <a:rPr lang="en-IN" b="1" u="sng" kern="100" dirty="0">
                <a:ea typeface="Calibri" panose="020F0502020204030204" pitchFamily="34" charset="0"/>
                <a:cs typeface="Times New Roman" panose="02020603050405020304" pitchFamily="18" charset="0"/>
              </a:rPr>
              <a:t>SAI Global Debate 2024 for Round Square Schools </a:t>
            </a:r>
            <a:endParaRPr lang="en-IN" u="sng" kern="100" dirty="0">
              <a:effectLst/>
              <a:ea typeface="Calibri" panose="020F0502020204030204" pitchFamily="34" charset="0"/>
              <a:cs typeface="Times New Roman" panose="02020603050405020304" pitchFamily="18" charset="0"/>
            </a:endParaRPr>
          </a:p>
        </p:txBody>
      </p:sp>
      <p:pic>
        <p:nvPicPr>
          <p:cNvPr id="29" name="Picture 28"/>
          <p:cNvPicPr/>
          <p:nvPr/>
        </p:nvPicPr>
        <p:blipFill>
          <a:blip r:embed="rId4" cstate="print">
            <a:extLst>
              <a:ext uri="{28A0092B-C50C-407E-A947-70E740481C1C}">
                <a14:useLocalDpi xmlns:a14="http://schemas.microsoft.com/office/drawing/2010/main" val="0"/>
              </a:ext>
            </a:extLst>
          </a:blip>
          <a:stretch>
            <a:fillRect/>
          </a:stretch>
        </p:blipFill>
        <p:spPr>
          <a:xfrm>
            <a:off x="4093527" y="5794218"/>
            <a:ext cx="2555557" cy="3371228"/>
          </a:xfrm>
          <a:prstGeom prst="rect">
            <a:avLst/>
          </a:prstGeom>
          <a:ln w="254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691004" y="5410100"/>
            <a:ext cx="3278187" cy="376762"/>
          </a:xfrm>
          <a:prstGeom prst="rect">
            <a:avLst/>
          </a:prstGeom>
          <a:noFill/>
        </p:spPr>
        <p:txBody>
          <a:bodyPr wrap="square" rtlCol="0">
            <a:spAutoFit/>
          </a:bodyPr>
          <a:lstStyle/>
          <a:p>
            <a:r>
              <a:rPr lang="en-US" b="1" u="sng" dirty="0" smtClean="0"/>
              <a:t>Nature Club : STEM Exhibition</a:t>
            </a:r>
            <a:endParaRPr lang="en-IN" b="1" u="sng" dirty="0"/>
          </a:p>
        </p:txBody>
      </p:sp>
      <p:sp>
        <p:nvSpPr>
          <p:cNvPr id="7" name="Rectangle 6"/>
          <p:cNvSpPr/>
          <p:nvPr/>
        </p:nvSpPr>
        <p:spPr>
          <a:xfrm>
            <a:off x="4069398" y="9165446"/>
            <a:ext cx="2521267" cy="230832"/>
          </a:xfrm>
          <a:prstGeom prst="rect">
            <a:avLst/>
          </a:prstGeom>
        </p:spPr>
        <p:txBody>
          <a:bodyPr wrap="square">
            <a:spAutoFit/>
          </a:bodyPr>
          <a:lstStyle/>
          <a:p>
            <a:pPr algn="ctr"/>
            <a:r>
              <a:rPr lang="en-IN" sz="900" b="1" dirty="0" smtClean="0"/>
              <a:t>Modern School Delegation</a:t>
            </a:r>
            <a:endParaRPr lang="en-IN" sz="900" b="1" dirty="0"/>
          </a:p>
        </p:txBody>
      </p:sp>
      <p:sp>
        <p:nvSpPr>
          <p:cNvPr id="11" name="Rectangle 10"/>
          <p:cNvSpPr/>
          <p:nvPr/>
        </p:nvSpPr>
        <p:spPr>
          <a:xfrm>
            <a:off x="812027" y="4718041"/>
            <a:ext cx="2257953" cy="246221"/>
          </a:xfrm>
          <a:prstGeom prst="rect">
            <a:avLst/>
          </a:prstGeom>
        </p:spPr>
        <p:txBody>
          <a:bodyPr wrap="square">
            <a:spAutoFit/>
          </a:bodyPr>
          <a:lstStyle/>
          <a:p>
            <a:r>
              <a:rPr lang="en-US" sz="1000" b="1" dirty="0" smtClean="0"/>
              <a:t>Enthusiastic Round Square Delegation </a:t>
            </a:r>
            <a:endParaRPr lang="en-US" sz="1000" b="1" dirty="0"/>
          </a:p>
        </p:txBody>
      </p:sp>
      <p:cxnSp>
        <p:nvCxnSpPr>
          <p:cNvPr id="21" name="Straight Connector 20"/>
          <p:cNvCxnSpPr/>
          <p:nvPr/>
        </p:nvCxnSpPr>
        <p:spPr>
          <a:xfrm>
            <a:off x="209052" y="5318964"/>
            <a:ext cx="6381613" cy="0"/>
          </a:xfrm>
          <a:prstGeom prst="line">
            <a:avLst/>
          </a:prstGeom>
          <a:ln w="19050" cap="flat" cmpd="sng" algn="ctr">
            <a:solidFill>
              <a:schemeClr val="accent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Data 25"/>
          <p:cNvSpPr/>
          <p:nvPr/>
        </p:nvSpPr>
        <p:spPr>
          <a:xfrm>
            <a:off x="2197651" y="464992"/>
            <a:ext cx="2260049" cy="304801"/>
          </a:xfrm>
          <a:prstGeom prst="flowChartInputOutput">
            <a:avLst/>
          </a:prstGeom>
          <a:solidFill>
            <a:srgbClr val="F173A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3939960" y="8539735"/>
            <a:ext cx="2182612" cy="200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33350" y="78740"/>
            <a:ext cx="6583045" cy="9714865"/>
          </a:xfrm>
          <a:prstGeom prst="rect">
            <a:avLst/>
          </a:prstGeom>
          <a:noFill/>
          <a:ln w="7620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blob:https://web.whatsapp.com/cf0e6c29-5222-404e-9000-12ad1179339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028" name="AutoShape 4" descr="blob:https://web.whatsapp.com/cf0e6c29-5222-404e-9000-12ad1179339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030" name="AutoShape 6" descr="blob:https://web.whatsapp.com/1d6cd19f-d073-4493-a67b-287d8fb400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032" name="AutoShape 8" descr="blob:https://web.whatsapp.com/1d6cd19f-d073-4493-a67b-287d8fb400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7" name="Text Box 26"/>
          <p:cNvSpPr txBox="1"/>
          <p:nvPr/>
        </p:nvSpPr>
        <p:spPr>
          <a:xfrm>
            <a:off x="303528" y="9182954"/>
            <a:ext cx="1762556" cy="523220"/>
          </a:xfrm>
          <a:prstGeom prst="rect">
            <a:avLst/>
          </a:prstGeom>
          <a:noFill/>
        </p:spPr>
        <p:txBody>
          <a:bodyPr wrap="square" rtlCol="0">
            <a:spAutoFit/>
          </a:bodyPr>
          <a:lstStyle/>
          <a:p>
            <a:pPr algn="ctr"/>
            <a:r>
              <a:rPr lang="en-GB" altLang="en-US" sz="1400" b="1" dirty="0">
                <a:latin typeface="Times New Roman" panose="02020603050405020304" pitchFamily="18" charset="0"/>
                <a:cs typeface="Times New Roman" panose="02020603050405020304" pitchFamily="18" charset="0"/>
              </a:rPr>
              <a:t>COMPILED </a:t>
            </a:r>
            <a:r>
              <a:rPr lang="en-GB" altLang="en-US" sz="1400" b="1" dirty="0" smtClean="0">
                <a:latin typeface="Times New Roman" panose="02020603050405020304" pitchFamily="18" charset="0"/>
                <a:cs typeface="Times New Roman" panose="02020603050405020304" pitchFamily="18" charset="0"/>
              </a:rPr>
              <a:t>BY: Ms </a:t>
            </a:r>
            <a:r>
              <a:rPr lang="en-GB" altLang="en-US" sz="1400" b="1" dirty="0" err="1" smtClean="0">
                <a:latin typeface="Times New Roman" panose="02020603050405020304" pitchFamily="18" charset="0"/>
                <a:cs typeface="Times New Roman" panose="02020603050405020304" pitchFamily="18" charset="0"/>
              </a:rPr>
              <a:t>Bhavna</a:t>
            </a:r>
            <a:r>
              <a:rPr lang="en-GB" altLang="en-US" sz="1400" b="1" dirty="0" smtClean="0">
                <a:latin typeface="Times New Roman" panose="02020603050405020304" pitchFamily="18" charset="0"/>
                <a:cs typeface="Times New Roman" panose="02020603050405020304" pitchFamily="18" charset="0"/>
              </a:rPr>
              <a:t> </a:t>
            </a:r>
            <a:r>
              <a:rPr lang="en-GB" altLang="en-US" sz="1400" b="1" dirty="0" err="1" smtClean="0">
                <a:latin typeface="Times New Roman" panose="02020603050405020304" pitchFamily="18" charset="0"/>
                <a:cs typeface="Times New Roman" panose="02020603050405020304" pitchFamily="18" charset="0"/>
              </a:rPr>
              <a:t>Hingle</a:t>
            </a:r>
            <a:endParaRPr lang="en-GB" altLang="en-US" sz="1400" b="1" dirty="0">
              <a:latin typeface="Times New Roman" panose="02020603050405020304" pitchFamily="18" charset="0"/>
              <a:cs typeface="Times New Roman" panose="02020603050405020304" pitchFamily="18" charset="0"/>
            </a:endParaRPr>
          </a:p>
        </p:txBody>
      </p:sp>
      <p:sp>
        <p:nvSpPr>
          <p:cNvPr id="28" name="Text Box 27"/>
          <p:cNvSpPr txBox="1"/>
          <p:nvPr/>
        </p:nvSpPr>
        <p:spPr>
          <a:xfrm>
            <a:off x="4783027" y="9182953"/>
            <a:ext cx="1729961" cy="523220"/>
          </a:xfrm>
          <a:prstGeom prst="rect">
            <a:avLst/>
          </a:prstGeom>
          <a:noFill/>
        </p:spPr>
        <p:txBody>
          <a:bodyPr wrap="none" rtlCol="0">
            <a:spAutoFit/>
          </a:bodyPr>
          <a:lstStyle/>
          <a:p>
            <a:pPr algn="ctr"/>
            <a:r>
              <a:rPr lang="en-GB" altLang="en-US" sz="1400" b="1" dirty="0">
                <a:latin typeface="Times New Roman" panose="02020603050405020304" pitchFamily="18" charset="0"/>
                <a:cs typeface="Times New Roman" panose="02020603050405020304" pitchFamily="18" charset="0"/>
              </a:rPr>
              <a:t>SUPERVISED BY:</a:t>
            </a:r>
          </a:p>
          <a:p>
            <a:pPr algn="ctr"/>
            <a:r>
              <a:rPr lang="en-GB" altLang="en-US" sz="1400" b="1" dirty="0">
                <a:latin typeface="Times New Roman" panose="02020603050405020304" pitchFamily="18" charset="0"/>
                <a:cs typeface="Times New Roman" panose="02020603050405020304" pitchFamily="18" charset="0"/>
              </a:rPr>
              <a:t>Ms </a:t>
            </a:r>
            <a:r>
              <a:rPr lang="en-GB" altLang="en-US" sz="1400" b="1" dirty="0" err="1">
                <a:latin typeface="Times New Roman" panose="02020603050405020304" pitchFamily="18" charset="0"/>
                <a:cs typeface="Times New Roman" panose="02020603050405020304" pitchFamily="18" charset="0"/>
              </a:rPr>
              <a:t>Namrata</a:t>
            </a:r>
            <a:r>
              <a:rPr lang="en-GB" altLang="en-US" sz="1400" b="1" dirty="0">
                <a:latin typeface="Times New Roman" panose="02020603050405020304" pitchFamily="18" charset="0"/>
                <a:cs typeface="Times New Roman" panose="02020603050405020304" pitchFamily="18" charset="0"/>
              </a:rPr>
              <a:t> </a:t>
            </a:r>
            <a:r>
              <a:rPr lang="en-GB" altLang="en-US" sz="1400" b="1" dirty="0" err="1">
                <a:latin typeface="Times New Roman" panose="02020603050405020304" pitchFamily="18" charset="0"/>
                <a:cs typeface="Times New Roman" panose="02020603050405020304" pitchFamily="18" charset="0"/>
              </a:rPr>
              <a:t>Sanghi</a:t>
            </a:r>
            <a:endParaRPr lang="en-GB" altLang="en-US" sz="1400" b="1" dirty="0">
              <a:latin typeface="Times New Roman" panose="02020603050405020304" pitchFamily="18" charset="0"/>
              <a:cs typeface="Times New Roman" panose="02020603050405020304" pitchFamily="18" charset="0"/>
            </a:endParaRPr>
          </a:p>
        </p:txBody>
      </p:sp>
      <p:sp>
        <p:nvSpPr>
          <p:cNvPr id="29" name="Text Box 28"/>
          <p:cNvSpPr txBox="1"/>
          <p:nvPr/>
        </p:nvSpPr>
        <p:spPr>
          <a:xfrm>
            <a:off x="3120073" y="9455785"/>
            <a:ext cx="608965" cy="245110"/>
          </a:xfrm>
          <a:prstGeom prst="rect">
            <a:avLst/>
          </a:prstGeom>
          <a:noFill/>
        </p:spPr>
        <p:txBody>
          <a:bodyPr wrap="none" rtlCol="0" anchor="t">
            <a:spAutoFit/>
          </a:bodyPr>
          <a:lstStyle/>
          <a:p>
            <a:pPr algn="ctr"/>
            <a:r>
              <a:rPr lang="en-IN" altLang="en-US" sz="1000">
                <a:latin typeface="Times New Roman" panose="02020603050405020304" pitchFamily="18" charset="0"/>
                <a:cs typeface="Times New Roman" panose="02020603050405020304" pitchFamily="18" charset="0"/>
                <a:sym typeface="+mn-ea"/>
              </a:rPr>
              <a:t>PAGE </a:t>
            </a:r>
            <a:r>
              <a:rPr lang="en-GB" altLang="en-IN" sz="1000">
                <a:latin typeface="Times New Roman" panose="02020603050405020304" pitchFamily="18" charset="0"/>
                <a:cs typeface="Times New Roman" panose="02020603050405020304" pitchFamily="18" charset="0"/>
                <a:sym typeface="+mn-ea"/>
              </a:rPr>
              <a:t>4</a:t>
            </a:r>
          </a:p>
        </p:txBody>
      </p:sp>
      <p:sp>
        <p:nvSpPr>
          <p:cNvPr id="22" name="TextBox 21"/>
          <p:cNvSpPr txBox="1"/>
          <p:nvPr/>
        </p:nvSpPr>
        <p:spPr>
          <a:xfrm>
            <a:off x="-63079" y="8993327"/>
            <a:ext cx="7052806" cy="368300"/>
          </a:xfrm>
          <a:prstGeom prst="rect">
            <a:avLst/>
          </a:prstGeom>
          <a:noFill/>
        </p:spPr>
        <p:txBody>
          <a:bodyPr wrap="square" rtlCol="0">
            <a:spAutoFit/>
          </a:bodyPr>
          <a:lstStyle/>
          <a:p>
            <a:r>
              <a:rPr lang="en-US" dirty="0" smtClean="0">
                <a:solidFill>
                  <a:schemeClr val="tx2"/>
                </a:solidFill>
              </a:rPr>
              <a:t>  ----------------------------------------------------------------------------------------------</a:t>
            </a:r>
            <a:endParaRPr lang="en-US" dirty="0">
              <a:solidFill>
                <a:schemeClr val="tx2"/>
              </a:solidFill>
            </a:endParaRPr>
          </a:p>
        </p:txBody>
      </p:sp>
      <p:sp>
        <p:nvSpPr>
          <p:cNvPr id="7" name="Rectangle 7"/>
          <p:cNvSpPr/>
          <p:nvPr/>
        </p:nvSpPr>
        <p:spPr>
          <a:xfrm>
            <a:off x="3287395" y="170377"/>
            <a:ext cx="3429000" cy="400110"/>
          </a:xfrm>
          <a:prstGeom prst="rect">
            <a:avLst/>
          </a:prstGeom>
        </p:spPr>
        <p:txBody>
          <a:bodyPr wrap="square">
            <a:spAutoFit/>
          </a:bodyPr>
          <a:lstStyle/>
          <a:p>
            <a:pPr algn="r"/>
            <a:r>
              <a:rPr lang="en-US" sz="1000" b="1" dirty="0">
                <a:latin typeface="Times New Roman" panose="02020603050405020304" pitchFamily="18" charset="0"/>
                <a:cs typeface="Times New Roman" panose="02020603050405020304" pitchFamily="18" charset="0"/>
              </a:rPr>
              <a:t>ISSUE </a:t>
            </a:r>
            <a:r>
              <a:rPr lang="en-IN" sz="1000" b="1" dirty="0" smtClean="0">
                <a:latin typeface="Times New Roman" panose="02020603050405020304" pitchFamily="18" charset="0"/>
                <a:cs typeface="Times New Roman" panose="02020603050405020304" pitchFamily="18" charset="0"/>
              </a:rPr>
              <a:t>404</a:t>
            </a:r>
            <a:r>
              <a:rPr lang="en-US" altLang="en-IN" sz="1000" b="1" smtClean="0">
                <a:latin typeface="Times New Roman" panose="02020603050405020304" pitchFamily="18" charset="0"/>
                <a:cs typeface="Times New Roman" panose="02020603050405020304" pitchFamily="18" charset="0"/>
              </a:rPr>
              <a:t>:</a:t>
            </a:r>
            <a:r>
              <a:rPr lang="en-US" sz="1000" b="1" smtClean="0">
                <a:latin typeface="Times New Roman" panose="02020603050405020304" pitchFamily="18" charset="0"/>
                <a:cs typeface="Times New Roman" panose="02020603050405020304" pitchFamily="18" charset="0"/>
              </a:rPr>
              <a:t> 19</a:t>
            </a:r>
            <a:r>
              <a:rPr lang="en-US" sz="1000" b="1" baseline="30000" smtClean="0">
                <a:latin typeface="Times New Roman" panose="02020603050405020304" pitchFamily="18" charset="0"/>
                <a:cs typeface="Times New Roman" panose="02020603050405020304" pitchFamily="18" charset="0"/>
              </a:rPr>
              <a:t>TH</a:t>
            </a:r>
            <a:r>
              <a:rPr lang="en-US" sz="1000" b="1" smtClean="0">
                <a:latin typeface="Times New Roman" panose="02020603050405020304" pitchFamily="18" charset="0"/>
                <a:cs typeface="Times New Roman" panose="02020603050405020304" pitchFamily="18" charset="0"/>
              </a:rPr>
              <a:t> </a:t>
            </a:r>
            <a:r>
              <a:rPr lang="en-US" sz="1000" b="1">
                <a:latin typeface="Times New Roman" panose="02020603050405020304" pitchFamily="18" charset="0"/>
                <a:cs typeface="Times New Roman" panose="02020603050405020304" pitchFamily="18" charset="0"/>
              </a:rPr>
              <a:t>TO </a:t>
            </a:r>
            <a:r>
              <a:rPr lang="en-US" sz="1000" b="1" smtClean="0">
                <a:latin typeface="Times New Roman" panose="02020603050405020304" pitchFamily="18" charset="0"/>
                <a:cs typeface="Times New Roman" panose="02020603050405020304" pitchFamily="18" charset="0"/>
              </a:rPr>
              <a:t>25</a:t>
            </a:r>
            <a:r>
              <a:rPr lang="en-US" sz="1000" b="1" baseline="30000" smtClean="0">
                <a:latin typeface="Times New Roman" panose="02020603050405020304" pitchFamily="18" charset="0"/>
                <a:cs typeface="Times New Roman" panose="02020603050405020304" pitchFamily="18" charset="0"/>
              </a:rPr>
              <a:t>TH</a:t>
            </a:r>
            <a:r>
              <a:rPr lang="en-US" sz="1000" b="1" smtClean="0">
                <a:latin typeface="Times New Roman" panose="02020603050405020304" pitchFamily="18" charset="0"/>
                <a:cs typeface="Times New Roman" panose="02020603050405020304" pitchFamily="18" charset="0"/>
              </a:rPr>
              <a:t> FEBRUARY 2024</a:t>
            </a:r>
            <a:endParaRPr lang="en-IN" altLang="en-US" sz="1000" b="1" dirty="0">
              <a:latin typeface="Times New Roman" panose="02020603050405020304" pitchFamily="18" charset="0"/>
              <a:cs typeface="Times New Roman" panose="02020603050405020304" pitchFamily="18" charset="0"/>
            </a:endParaRPr>
          </a:p>
          <a:p>
            <a:pPr algn="r"/>
            <a:endParaRPr lang="en-IN" altLang="en-US" sz="1000" b="1" dirty="0" smtClean="0">
              <a:latin typeface="Times New Roman" panose="02020603050405020304" pitchFamily="18" charset="0"/>
              <a:cs typeface="Times New Roman" panose="02020603050405020304" pitchFamily="18" charset="0"/>
            </a:endParaRPr>
          </a:p>
        </p:txBody>
      </p:sp>
      <p:sp>
        <p:nvSpPr>
          <p:cNvPr id="4" name="AutoShape 2" descr="data:image/jpeg;base64,/9j/4AAQSkZJRgABAQAASABIAAD/4QBMRXhpZgAATU0AKgAAAAgAAgESAAMAAAABAAEAAIdpAAQAAAABAAAAJgAAAAAAAqACAAQAAAABAAAFUKADAAQAAAABAAADSwAAAAD/7QA4UGhvdG9zaG9wIDMuMAA4QklNBAQAAAAAAAA4QklNBCUAAAAAABDUHYzZjwCyBOmACZjs+EJ+/+ICKElDQ19QUk9GSUxFAAEBAAACGGFwcGwEAAAAbW50clJHQiBYWVogB+YAAQABAAAAAAAAYWNzcEFQUEwAAAAAQVBQTAAAAAAAAAAAAAAAAAAAAAAAAPbWAAEAAAAA0y1hcHBs7P2jjjiFR8NttL1PetoYLwAAAAAAAAAAAAAAAAAAAAAAAAAAAAAAAAAAAAAAAAAKZGVzYwAAAPwAAAAwY3BydAAAASwAAABQd3RwdAAAAXwAAAAUclhZWgAAAZAAAAAUZ1hZWgAAAaQAAAAUYlhZWgAAAbgAAAAUclRSQwAAAcwAAAAgY2hhZAAAAewAAAAsYlRSQwAAAcwAAAAgZ1RSQwAAAcwAAAAgbWx1YwAAAAAAAAABAAAADGVuVVMAAAAUAAAAHABEAGkAcwBwAGwAYQB5ACAAUAAzbWx1YwAAAAAAAAABAAAADGVuVVMAAAA0AAAAHABDAG8AcAB5AHIAaQBnAGgAdAAgAEEAcABwAGwAZQAgAEkAbgBjAC4ALAAgADIAMAAyADJYWVogAAAAAAAA9tUAAQAAAADTLFhZWiAAAAAAAACD3wAAPb////+7WFlaIAAAAAAAAEq/AACxNwAACrlYWVogAAAAAAAAKDgAABELAADIuXBhcmEAAAAAAAMAAAACZmYAAPKnAAANWQAAE9AAAApbc2YzMgAAAAAAAQxCAAAF3v//8yYAAAeTAAD9kP//+6L///2jAAAD3AAAwG7/wAARCANLBV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sAQwACAgICAgIDAgIDBQMDAwUGBQUFBQYIBgYGBgYICggICAgICAoKCgoKCgoKDAwMDAwMDg4ODg4PDw8PDw8PDw8P/9sAQwECAgIEBAQHBAQHEAsJCxAQEBAQEBAQEBAQEBAQEBAQEBAQEBAQEBAQEBAQEBAQEBAQEBAQEBAQEBAQEBAQEBAQ/90ABABV/9oADAMBAAIRAxEAPwD8544LvWJi8knmOQM5JOc9q2f+EQ1ZIBctbYhQZY5xx9Kxm1uKSOG6mheOc8CSJQgOBxuC8E1HL4p1i7TyZ7p1hAGFPTjpnFfpc7r4VoeBZt6snvvDt3bQLdOEEMh4ZT978KyhpSbFDvuHGBmqt7qN3LEIZbyR4yc4z6fyqpHdyBt/nbl44ry6+IVyuQ22jNvH5boVibjrwagVrWMF1VQQOQTwM+tOW4je1Zbh8rjAPpXDzXSpOyxFmXOM54PtRHExtqONK51U97CzbINqA/xLnLfWqy3IY4DD3OK5tJ/MZjuAxnGelT+bwAx3D3PP4U1iFJ2iaTo2Vzo47lNwLEccZ6VrReSTuL/ORxj0rl7aGST5lBXB79Dn0rbSF+ADgL+ePTNdKsjnaujR3Mw3K/1z0NVp7m0UlJpgWToB1qRrKViGZgU/WqMunw7y2zc+eg6kVaMroDc2bxnG47scms97iJZCI/yNaf8AZpbJCFVBGD2rSt/D6yfNIdhGfxFaqVugnJHLPeREqY1O8/n+fetS2lbC/Lkg5z3JrqrPQbRH+UDjvW6NKtVAJiEhB6//AKqrlvqZupE5BQv8QBx1rUtYN5SOFflfIyPT1rdktrWVAojCKh4x1z7+1aemwrH5s+F+ZCihhkEnqfwqeS3QwnJPYy2t4YYSzLmZcbCpyo9fxquYmOcrk55PY5rSvIooIooihWXJLnOQw7YHaqgcZG04xW9NNbkEAtiuWZdhGeh61nt5RxlSDjv61euSzjEYKj65rPaKXPzD6VqxRMq4WaOXeD8pHasq8v5rZwqxAhhnj/GujkilYHPYcD+dUn0xkBccjpzz1pNGsZIyYNYSQCJ0xu/u9f8A69aUE9qUJUEHoMinRaehbPldOhPFWxbiPgNgDpxWfKhTaEQIw65yPp1q5Gsa4YNx/hTQi/dbLkdBgVbl+zGC3SG1WB4lYSupJE5J4ZgeFIHHHpWqdlczauPgiaSG5uAW2wKvboSeP1rptAsItU85rqf7Pb2cZkkbeFbbnACqfvEE9BXQ+DPAnirxNpl9Y6Ppc96t75W3ykJJKtkNn+6vOfWuZ1WSEXZsbe6NzZ6czwJK6CPLIfmIHBxnIy3JFceDzKjiKsqNOSbW9mKpSaVxF1CVHK25AiztDYxkDocep9asRahqJZdkz4LYO6qtrbicbov3m0Z3KeMVv2othAVuIyWzkZ4IxX0HJpocEp66lhJ1ijZJ8S7uGHQH61y+sRaZCEnjgaLJwQp4wT3HrXZx26XMcnl4Upjbnvn1r7N+G3wx+HviTwCmi31tb3z3eyW+vXIWS3CsfuP1QDue/evi+LeKKOU0oVa0HJN9Fc78Bh/at67H533JaAb44DNEQQrDqD1A2+9O/f8AlC8ezOwAEHgMP/rV7P428A+HPD/i7VtK8O6sNV0qymItrlDlJEHQH1K9MjrXOPoFvImyYk44GOnHTNfRYen7amqsdE+hzzxMb8pw9pfW9/hX2o3YDnH/ANetO3gWKWOZZWRVPQNjkelWtR8IRLEZ9Pfy7mLnCfdfPtWufDkdjpsc93cLIzrnKHDI/vVrBN6MlYmJmS2ljdXG7UT9rLM20jhhkdCe9X4dJsoLWOzuYlcqhLuB/ETxj6Vztxbh2RWcr82d3TJrT0dCpNtPKTGw6k85o/s/sOVd2uZ+raUlmqz2oZ42HJJ9fWufvgkVs0uzc4XJA78dK9qg8Mw3cfnW04mJHI6nj1Fee65oVxYyNEsBXPzFSO3se/4VlKjbQVPEJ9Th4oFa1imKBGkGSB1FP2R7R6eo/rU7QOjfuAWUHG30J6D61GCso242MpIYHgg1xvex0vuRZVWGzB9jXQaa1tdzGR0DgAbkPqPQVWtI4I1BOHYdd3X2xUN7psjM1zZkjHX2PaumKahoRzHdrp1tbBfPjHkkEqw6YP8AI1PpXgrTH1eGS+uJ49KlYPIIlVmVT1wOOfxrO8L+KrXUFTQ9a/c3HHlyHGCR/Dz616RZm60WfdCiPEx+aM5KFvx5UnuenpXLHmi7xCq1Y6uzh1X4UalbeJ/CN4ZFVi1tqdqxCFD1jljIyjjoQQfavqHxVp3g39qz4UiwOsz2XirST5umSXEqsLa8Zfm3KAA0UuNrHBPQCvAtPOn+IkabRyLa7kQLPbEbgSON0kfQgdnXoOtY7aLq3gXxEus6BI1lcxYn8psmNgrYJiboUPQ55+leZm+VwrWqwdpo3wGYezThPY+QIftNne3miatbGz1bTJXhubZxhklTIJHcqSOvpU0c120apeRRxuch9hJx6Af1r334n2V78WL5dT+wQ2njG15W4UiMzQYJETL3GThAOpyXPQ14HEJ5FxdRNbzIxVkYYIdOGx6jPcZHvWOCzCcly1N0d9akmueOzLZSNmEgQKMAfSq0gyvl9gak5JGT3rovC/gzxd4/16Hw14F0afW9VkV5BbW4ywRPvOxPCgepPevSniIQi51Gkl3ONUpOXLFXZyC25DmKKFpnA3YXBJHfFX7bT478pCYyiEYwOGx71Ne2mo6Rqd5pWr2ktlqGnSyQXEEo2yxTRttZGHqDUtpMsVyEJ8tj0J7Hqa7KU4yin0JlF9j2HwtboLKCB13pZL5cKEcDJ3c1ofEu6utWsNLt5445UjJbcB8ys3RQOy/7PUnmvRvgj8GvFPxP1p7LTNQsdKma2M8EF9Kyy3EScmREUHagPG9sCsvVo77Sb25n09o0vtKkEsOdsoWaByD8pyrDK8seSO2KqniKVXmhQd5I56+ErUJJ1YtJ+R85a1o9/oN5JYarp0mnXSqrNFPE0cgDruRtrAHDDkHvXKeXA8nzfIxHXGPzr0bxx4n8SeOtauPFHjTUpNV1K58tDLIAoWOIbUjRF4VVHCqMVJD8PPHd/wCA7v4oaboU934VsLk2k95CvmLHIoG4sq5bYuQC+NoJxmsKuIVKMPrLUZPTfd9jspx57umro85js4l3bU81mHGeQD61q30GgkW8dnZy2six/vneQSLIwGDsA+6CegqKIqCHwu0ipJhCjR7wQjtnB4wPVD26961q7ppktKzubGh+CdZ1iGbUrDTZriyssvcTqm23RYxk5OME4/hzk109rZ28cZKooMyjdgckA/KPb6Vt/Dz4lfETwvb3Wj6DfKNK8tt8E8EU8Ue8YLqJFbaQDwRzmqEjsYZmuZGMxILlxydvYj+Qr1MphUtJ1FZHNjuXRQIEsbW5bfIisz8LnoPf8KXUdEtoZEiDBpBhmKgE4Azj8a930nwLYan4Ss7DSNIub/xVcpNKbeGMyy+TEPMZypYFNoxlh2wACTXj99CwtJLmYkSsV+SQbSm7lcg7SA2CADhutZ43M4Ti4xeqMYYecZJvY8iksvMupYgqlC5EYA4cYxjjrgn8CK15GQXX9n6e4dkVmaQHIfb1wR15yKuaPoB8SeMdK8JadOyjWLlIHkGXZN+S5P8AeIUZ55Hqa+2Nd/ZR8GraSReCby9tNTlwI/OlE8Dv0wyEDaGPQg/Ln2r4zFZ7DD1FCq9WfZYDhvEYulKtSjoj4fit4R5aocFmGNo4LHlgR+taVpciHBcINo/1ijLYB6AetaeieGNR1rxPY+BpGNtqd1efZJCB5nl7SfNbHVtqgkAcsa779oL4ceDPhZrOh2vgzxJcapb65pwubmC92x39m4wVEqp9xZVO5YWAI71GJ4gowrRoPWUldeh5lPBSs3seTXet4YvsVo4syBTgRt23Me5B6c/yqQ6NcyeHV8Z6tqNnpOi/KxiLmTUbiFnKtJHEVCffG0Kzbu5BFefTBJWitnl+y7gXkdhtijUg8sTxgD9SAOTXX6T4WTWpV/tu5uf7GgcPZaYNyyTFxnzp1b7isRnaR0xzya58RVr1WlTZvClCmtTn9A8FP428SzeKNX8yHRhJi2W5dTIVX7qscbRjHzEgAk8V7drsunaLG83mxRBUSNFjGMKwzhFz175P8q3YJdc8GxW+t32iCc3kM1vY24gZbUSyJ8kjM4IzGPmTO5M5AFaHg34L+MPiHqc/iLXoh9mQx7rlkEFnAiDG0AAADj7q8E8nArvwUlBvqzgxspSl72iPM4bq+1/bFplo7EBU3yAcAcDLYyT+h6V9BeHPgT/Ztla+L/iLctaWjLhYJhtlYL02x9lOeN3HfFel6frvw3+Fdu1j4SsIvE3iNF/4/UUCK3kzgtGPuqR3PbqK8q1rVta8W3003iC7mupSysASXQDuxOcE84C/0r16NGtW1lojzp14QWm5d1/xnEtudM8OWT28cgJEn8cyR9SCcs5/2uABwBXn76e097BaTlry8nwRBEDLcOT6AcLn1NdMvh7TWmEPiDXf7P0+E75/KAEhVuSkWTyw/ALzwa3Nf+LHgbwh4CsLf4XQW1lqd7cyi4K7mv0ggCmKWSVgSN78rtIxzwBWmIqexSjTWrMqMOd3OY1jwL/Y9pFd6/HFo7qcm3lkLSRoRyxz8oJ/uAE14Xr2pwalLtsgEtosrsG4E4+7vJ5ORztFGqa3rfii4fUtWuWu5pnLNJKWwNx5Zic8E9znPtVS3so7F2nlYNLKd2BkIEPA45xn06nsRUQutXudkSsLdLidTIhdcAndjGccg45z6KOBTmsLUzKiRKflxu6YPtWhEp2hRxhlUnjIXvx6DsKWYSyMsdnEZ1nfylUn5zk4XCDq57+1N1LK7NFFt8pTXTbeONlTLMcFW4PGecVCYLEECKMlRnnjIz9PevSvEPwp8e+F7G21XX7GOOxncK0kMqzJH3G8jp7k9OgpbLwdfwxG4nh813CIFIJcBz95PUkdM8noKmliYT+F3Hiac6T5Jqz8zz+309ZoGNtbgeWdrHrzjJ465H+zwO/Nalt4bm1Py4LaMxRT7FRv+er/AMQz2P8AtV7jpXgFGiY6tMbZIdu1pcgKc7v9Xy2cHlFwT1NdPqE2g2kyR6IEkEJEiKAwXzI+d689SD0bgdK76Ule7PPnVdmeKWPw8mil8tLLd5i53Mpfao6lmUHIPoPmNaz6MLGX7RaLsKEOkkkf7wbeAd2Spx2C8AfeG6vYvDXhjWvH2qXUdzqqaDaxu91JNNIXlJcKF2LkZc4xuGCRxWR49+Huv+DNRsUkvBqOk3wc2d8Wby8py6GI8RyDPQZB61UM4o+29i5WZ0vKcS6H1lR93ueYSaFp3zXOqsHhQ7irsOS/3uCMkEnrnHpTmh0+ZXs7BMrtCYU4YjJ+XdxgY6Y5psscbXcVtG32ieVwvPIUuQu4sO3qw6Divpz4jfADw14G8ET6hDrt2+tWkEd1NbIAYJcEB1SNRuRBn73fGTWGYZ5SoSjTk9WXgcorYiEqkF7q3Pl+z0zTrS7QkG5kC70giXeFCnHzEcde5BA69a0riRgWm1BvMe5ORDECdu7oJHHOPULlm68CsK51xtMhbyp1tIXTlFOC3OFQBfvdc46dyK5G78RM8bnTkMBBRxJnJMgOC4UcAkHBPXsK82vXlOXM3cmNOx3V9rUFqlrcX3lWVqxcQ7FBckDps7Eep4HU8151feK5Z5A3h+wSFJBtEkp3sMjr7ZI7cn6VnSWo81pC26STbvLfPwpzghuCOcgdR1NWXt90bRgkBfmJB4XGOAfQ55J5J4Fc04VHsdUKaW+py02l3+puLjUZVlfoCx6P/wAC9O4+6O3NWB4e014/OkUoY8MvYHsTk84J7nrXSC2EavMwWOXJQhhjauOnPX6d+/FekaB8LtT8VfDzWPH+k6jHeS6LIUm01wQ5t1A/fxTnERZWOPLzkDlRXJXmqVnUe+h0Rk3okePf2dpsbGQW6iQDlsZ6dOPT2qJdOhYlpIxHcBjkhQ5ORwP7rH0B6d67mx8J+INThBW3a32qM78rzjJC5/X1rvdJ+CXijV7aKdLqKOLbu3s+9xjgoEz8x9B+dbKlPYzdeK3Z4fNZ6c1y93DEqITlVZt3J69QAW788CmT2GnzBmKyNtyfMPAP+I9Sfwr6Ef4FRWas+qawn2eEK7yK5DE5wRjnhR1J4Fcq3hLR7KSWOS8l8hGbyxGnzFT0Yu2AM+v5U/ZzW44YmMjytINOtrYqsO12UkPnHI5xjGQuOw69+KoeY964htIhLuG7aVZzx/uDHH5CvYLSx0q1kxYaYrMilC8reYjFjwMY69z3NUZtemsv3ELRW4kyHMeV3E/wlF42+3X1qOVs09r2OQ03wxfjfPqEBRCM4yB8w7jP/oXSr2o2EFmV0+2iDRxkMGJ6nqcD1Hr3qzeajezxT4m3SttUuOFC/wD1xWLjzDG7ymR4c4YcYx1OeuMdfXtWsKKM5TKk6z3hj8wFY8FFU/fLZ7DsfSgaNIys93MI1yMKDyQPX3qzcahBZHc/EjKMBSCxHYeoB9OtY1xdahezTCHEUS5X5GzuPXJJ647kdKmraOiZVNSe5bjSzV3W8i+0FFUAMcAAnsPU1nPKlxKwnsbF1U7QrA5C9B3+8Mdaq/ZyzGSWQhmCjePmC8nqe31HWmSJI7s7AMI+FwNpPB5//XXmVrvc7o2SM260jS47prt4wxWQBlRjjGP5evrVxYYV27QqAtkEIBjA+6wHTHbH481Pb2oKgM7MOmD3z/ET61J9ljPzRDC5zxzljxWSRaZUhtRPKFmBkVw2S/UD29K4eWK3tSsKY27zkkfMMe9ejtlouUzjOW6YA7V5heTG4kYxthQ2QCMZH16j8OtJtG1Jalh44mXbDGAWJ2MBuyvGTxUpWKJjbsWDdcnldprKwzMr2z+SrEsU3EKG/u5PrilE008jvsdUc5CpyAR2J70oSNpl+3t9kzFCEY90IIP41caOyhYCeSMFjuXJbDEevc/yFUYZYLfOyQMzcFSM4Pbd647Cqw3meMyjJiABKkEcZ5GeTx26A10uehBsfZI0lnjRRJvbee6jPv6YqGRsLBHFCW4IcHjYB0XPofStXw9pY1vXLawSTy4YyWnmK5WCEDJcjpj1zxmqd01tNPMlkf3e9gMkBtoPoOAO5rnvqWirFI45dwrIu4jOFJQ8D6UGbzo2leU8DkgY5HpUbRcRQWyIFDAs+cgsT1A9B6VK6WkIKSnBJx8jEc45Oelc09y4kKxhlB3CZX5ODg/iP61JMCD+5XJUHI5LZPc+1K32TcjyDaXB2tn7y+u4dRTZS0yKsRzIH3EA4BXHT3FSUMWR2HlycrgOwHbHfPY+1WXeNJiJnx0fap4Abjk9h6+tJMjfZpjChgTAxuYk5zggeo9qrpuidpI4gJOVdeMYP8+KALMd1YSh44YipTduderYPAA9ParDyzjLzuqI/wAgXOcn1I7VlRI6RxkLtLM2MEfd9vQ/WpZQE3NKoUDAADEn6fU+tF+gDI9kpVJv3ixkqB9e3ParrSfZFAXJGcKvG1R+FdDo3hWe9hbU5VbyYNzEP7jOT9K5p5DcPP5aFdhJXJ+QgemBmtIRaRldFO5uHAQO28sSQR97nP6fzp8DjykaMEq/3iRwWHbHan+WQFEjBmfkDJyfTd+tVvMkVAZEaNWJKMDnIBOcCgZObqZQ87oTtIwM4PI6lvWoQ8hVAg2KwJ5PIHcZ/p3qwUT5iW3h07+tQIAQPKjALDnnODQApTyW3q5GCDtGOR2GD1+ldja2K6ZAGuyBdzkOozllAGQH7Hj8qq6Bp1tPMLm5B9IwR1PdiPautuILLKS/I5/iLDJJHoCKUodWLmRw99dogZpCGaRuQfvE9etZ0FwiSK7qrOg3qrjep/AdDXS+KLm21KC3ASCA28ZCtbg+ZJg/edm5J/DA7VxImSJxsDExgNu/vGpYzR+0kuzRKgMnRASNuB6dhVT7QHUfu90gyqjsD7+9AkRiQcnI545pscrB87xGhPVunTv9aVzQshz5GZQVwcA/4VGZFc7E3qxH8bZJpgnkWNHZhyDkdAPzro/C3g7xX451OPS/CWlzavcSEL+7UsgPpkfyqlNR1kNJvYw5FCbpJYwhlGQMfzrV8P6R4g8WX8WleFdMn1O7kIRYreJn56ckAgV+j3wr/wCCe8FlYx+L/jfq8en2cSmWW2EmxVTrh2J2rgdc/lVf4hftl/Dn4WaZJ4E/ZL0OzW6AMb648CsiY4YwjgyP1+Y4QfWvNlmnPLkoxu+5apfzM8Ysf2VbrwZo48V/tA+LLL4daTg+XbEC81S4JGdkdunAP15r5z8Tt4Qm1Vk8CWVzBo8BKpcX8nmXlz/tyIgCRhuyLnH8RrH17xF4r8davL4i8davc6zqk7bjdXLeYVyOi54QegAqnI2I0bf8wJDEcfd9T0JPcV2YdTWtR3ZjIaN2VwogEhyCW4Yjvx/Wm+asKvGVBlViRjs3HPpUdxcIseXIxgknttHof516n8L/AIHfFv41XKRfDnQJbqziwZNUug1tpsYHJZrhwFYj0Xca3q1ow1k7CUW9DzOeQw2qylhG7NnlcMMAEn369azmuY8P5Z3MRuLdq+vfiL+yLqXwt+F+q+OvHHjnTjqdkVVLW1t57iKRpG2rELjqWOcglcCvjEw7okVGU5UEn0AHOf8AazWH1mM1eDNPZWI/OMQkcYChfmAPOetEshEmzbsZpAQx6AMM9PX3pnmv5ZjRg2SCSOp4qSKJ3JZMMCR94/Nk9z9KlSbKbRPBbLNuADPsIznueeh9K7vS/DVzc6Wbu4TERy+cYCIvU59+gq94F8JT65K92UC6da7maRujbfvBT+h98V6P48vYdG8Nf2WrCKW+C7QONsPYfX1r06dCShzM4alZc1keFiV1MmFCqx4AGTjtz9KsifcjNN145/DnNUmwX8pl4UgcHt9Oua3dD09dQklumB+xWwJmKqWVdvQcdCanqUl1M1lQfveNrg85JPBqtjDbUIC89+SDU8r+ZNJOnAY4AHIA9qaYiJH427RjJPLfT6UDIyY1cgggAYwpxgd80yXy8NImHT7qg9h/ntSgnYV+8GGAep/KplkEbsmBJ5gKjHRfemBE2WjUA8seVPoKkeeEyDAABJfIGfmHSq+FBRy2cck44OKcFY53EDJJJ9M80ATfaJrgrLKBluT7k+tRzo6ELxh9rH04pbb533KuSRnjkY9avJaT3UNzLDgC12nnuT0oE2UxNPLgMQzsQMnGBu788YFNEhU7WAKhgM5OQB3Hf8+tRBVDBmG1iw57ZPr7VYfy3cnaAVycL0LDrxQQBypZv7pJ+mec0ks9/NEbZZmZHIbBAydnpS/Jsdcc4yQPU9KgbAyrA5bDYzjHHf2oKiQO08G6Myby3OW5P4ntTA3ynOQSMfKcEmpWKqzLIvUKAaam0ZRxwhGeMkj8aqI3G4y4jknWMsAWPUgcdOmfWv2J/wCCZrKfgn40ReqeIF/W3WvyHkx9gXdnyYZfnABJTccDPvgdK/Xf/gmatu3wN8ZTwn55PETbj7LAoX6V8txu/wDYX6nflytNH//Q/LO0sL1IftDI4jAwNpzk+wrbtLP7TIZGhYbeBk89O4rU1O1urLy4x82Oy9M06Ca48sOYsHPJAwRX6jKN1c+clWTOfudHn3F4JBtJzhu1V/7Pv4ySACO4HPFdNFIzSOjqdp5XIyKueVEDgIQx7g15lTL1J3QRxPKec6j9tKGFUbDnHTpWVDa3W1cRl0Vs4I5H/wBavXfs54XB/EZFWhaNziLaSeoweKzjkkr3ua/2kktjzOPS7m6k8x4jyeeOB+VbVjofk4kuvmI6DHHpXfw2ojyMbR39/rUv2YOSFI3Dpx1ruo5Klrc5auZNnLw2bEBCoVAMD8DV2OyYA78e9bf2Q8nIH+NK1qM7c5HAx612xy6xyPFMzBbplcngdMd6srawZLAYHr3q+kMAX5+o/SnRQhcSL83PeuhYNLcxliGVoooo0J2ZycDPb3xU8RlztjXOOAcdq14liQNhMljk0pvYo0CIgyD1pugg9q2Qw2k45OFB7Y5qe4I3BEYg8dPaq8uoSHC8qe3vWY99JvyOW9e1T7DsLmZrPtDHIIDdcCiSZIIUjR2yCeGABH09qxo5J5ZOQWI5IHYetI0qzyvIVEZ9F4HFCoi1ZO7lyA5LbRjJ64pAigZ9qrq237xOD3q2mG6EBT61p7JCdyErj5t2M0piHBDZ+lWgrfwnAFPSPJ57ck/40nCwalMwHAA54qWNEQhmG/1A6VptZs0YdCVJ6ZFVnjlRULoQH+6xBCsR1wfaqc49QbZDJDLcDcijC9/QfSqCW7vkohbjJwM4rpLW1lCsY1xuGc9SKs2MOxiSCrc5K/4U+VN2sZubORm06/hVpvleLPXoVqsklxFJHMuA0bBgD6g5Ax6GvSbnS7ee2yq70OO+GH4VgT6Su1pUO4L/AHuCB7etcuIw/NFprQunXR90fCL9q34b+DvA5HinT5x4mi+Uw2dsGSYRn5WR8gKcYzXwtr+sHxD4i1bxE1ulp/a91Nc/Z05WISHIArGPXZGCvQAdRn+lSMHQhpUIHZh2+tfH8NcC4PK61TE0XJyqO7u/X/M7sRjpVYqEuhPp929nJiB/IYcAEcGu0jvlmjUXWHZ8jdwORXGWCS6newafa7XkuHEabyqgluBycYFex2fw18ndBquqx6bJArPInl+epVePkZCQWJ7ZGa+qrZ3Rw8lGrKxyLByqaxOVW3Fw2LcrvVcnDdamtr3UbBWjt5HSKRSsihmUMM98dawdY1Cz0rV5LKyuYr6OArtnRWjB46MrcgjuOfrWiniVZ0DXaBwepTrXsL2NeK5ldb62PPlGUXZaG7bahA4ztEa8Hag5+X1NXxLHdzSTR5CZye2M9OK55YdPvAs2l3I3Nwwztb8qdDiF3ALl1PUHriupRVrRRyzj1ubflSFC6AHG3kHng8mq86LdI0U8G5GyQemM1HaXcclzvnDKAfL3A4yPXHSugW4tfM3KjDDY3dQPqKexMW0zhv8AhHry6maHSJRLkcRv97j0qjAZbSfy71WhZDhiRkCvb/BENjeeKbBbu9isreRtss7kKEjHUj1JHGPWvbvil8IPAWjeCdX8XxPJYXMUixWOWMn2ovz5e3Pccs3Ra+BzbjKngswhgK0G+fZpHp4fCSqU3O+x8qWHmKRLC+zHOVPGPWug+1Rz2r22qwi7ViNrcq6j2NcxZkwAIAF6KOccfTvit1PMhIKnGe33s/4V9u4aHluXvbl/wp4CGoeKIE0q2+2iRGLnZu8v0c/Q9Sa89+Lnw28S+CtUXWbvT2XT9QY5MKllSVeowBkevNeyeEvF+t+ELp9Q0lkYTr5c0Mi/JKgORluqkH0rtPG/xj8Q+N9C/wCEfksINMsZcmb7N+8lnAHId2Gcey1+T5vhM3jnEZUKadF7tvbTse9g8VRVL33qfCFpqEcg82JgwPX61694D8A+PPiMbiD4eaDda7LabTcrDsAQucDczsqgZPrxXK+KvhpLDbvf+Hna4jQgyRR53J7jPJH8qx/CnxF8e+A7e50XSNRdbC84nhHRumdw654B56EV9PXq1qcGqauzrwtOjOV5S0Oi8T+CtQ0fW77w/r2nz6VrFhKYri1nAEkMgG7aSpIORypUkEc5rd8Pa1dW6xWOsEyKhxDcrzx0CS/T1qN72+1y8Ou6pfT6nqGolZWubh2eV+Nq5duuPu46Cuu8K+DLnxZqv9grIkO9GdpRnCsvYgdSfWtKlZU4KVRmEMPKrNQgrs344poys9uTBfWx3Kyn5lH1HUfpXvHw01S08bSS6N4mmtwIyAUL4mmY94VOAD/ePAP4V8+6vpOq+C75dK8RktAf9RdR/NjHTPqPUdq07e7SLm5dIr0xHZtH7qbfkZRx/LtzXzuc1p1sO44adnLZ9j0MDlM3VdOp7rXc9p+IPg/SNCt7jX9TVrvTLSKSaNoNv2qFIjiRVwfmbHG0/eFfE3h6TS/i54guNG8EWE2n39jay3Qa6fCXFrCCwG0E7ZMfdC8DpzX1j4X1fUrayjt9Qie8aGJvNg2+YfKwVbGAflweSTxzxXT+BNA+HfhPxDZ6vongxUs55Y0na0in+1eVIcFYps/JgnIAGGx6V4ylWwtKDxVTml37/I9DLstqYqpKFFbeeh+fCq33ZVaN+rKwwyn0I7H61658G/jB4h+CPjiLxz4btI9TlNvJaXlnOSiTwyYOA4BKsGVSDjtjvX058YvgrZeJ9f8AE97oVnJp9/pl95KzSIE+3Bowxd8fKXHAyvoe+a+SdT+HHirT9Ui0y3tJNQuJ0V0WFD5nPBBT1z7179WOFx2GeHxUeaM+j2f6nK6NalNuC1RjeMvE9/438Z67471e3jt77xBeyXs8UZJjR5TnC59K5h7iPaXLgHkds89xmr8ttcoZY5UMM0ZKsJBtZGU4IIPfPFe/+FvH3wZmtdJ0b4gaI9rbQRsl5OlsJw428kFfmB9O4rvxFdYWhGNCF0layLy7BxxEpKdTll59zA0LxZ4+07S7fwpHNc2ttrsQkRkhVpLhYv4FnUeYMDny8hcc11elbktVE6+W7DD+ZkOWHGTnkZzzX0d8GvCmhw6FB4v0SJvJvzLJbh2/eC0YlYtycgMUxuHUdKn+Ivghb7SF1eFUS9tw8shC4V8nLYI9h0PSvJ4e4up+2dKrS5W3a57+bcHYyWE+syqXcVe3kfBWtwNbahdQBPkRzwRjg9/pVbT/ABp4403wve+A9P1u5tvD9/L9olsklZITJjDfKpAIcfeU8Ma9o0j4U+Ivih45tfBvhExfbbyNp2luZNscECAF5JMZbaoOMDJY9BXifibw3q/g/wAQ6j4Y16E2moaXM0UnBKMB91kY4yjjlWHUdq+rxdXCV8R9W5k5x96362Ph8PGpCHPqkN07wf4nvfCmp+MLHTXl0XQTGLufICxJI4jUheCyByASoIUnk17N8FNE8EX0lsvi3Rk1WbUnbY8zvtjiUgEeUpHH+3nI6YryZPFPjVvB9x4IsdSvD4aRzLNYQrmIF2DfOyru2syg7S23IzjNevfBXxF4L8HWOo3/AI0eazkaJHsleKTMwZvmaLKheMYJJFfPZ3WrQoT5mk76W3t/XQ+n4fVNV4yqfD1ueh/Er4MnwzJc6j4Esi+m3cwaeAEl7VTgKqjndDnknkg9qz/Bnw7cGPWddtXEqu0NrBOhIeVMbpHXr5adQvV246V7X4Y+K0XxJhksPCVrcwyxFWkndV8lFXkuCerfUY9K9zutX8ReJdDtLDVNS0rw3pET8Hy8XE7D5RIVGZMjnHIDHnivLwvFtXC4VfW9IrqdHEeW4GWIbwkr3+4+ePA3izQfAnxOn1fUba/v723gR7Y2EypOsiuGZJmb5GE2396BkIMY5FfNnjFta8ZeJNa8QxWQdLy6nnkW1RpY4hcOXdUkPJJPBYg+2BXp3xB8M6Z4O1/VPC+m6suvW9xHFLJqARoJgrKzG2CD5V2nsCRjk8149P43Hh+Br7wxrElhdyBo4Y7crsRCNr+YjApn3I+lephsJhZSeYUdXNbu+3TQ+XjVqXVGWyLfwc8D/ES38WXnxL0HQ/tOk/DyctqTSuIYY4WTDopJyXET7yo9OcV99a5478P+B/CUnjvUpxPpreULTyMMbt5sNEkQB5YgAnnCjrX5p+G/iF488M6frdlpOuSwWfiQMNQtWCSxXu5dhd4yMBtvAYYPH0rlrdprexgSaZ5YIGIiieRmRWPYLnAPrxz3NfLYjKKmIxHtK9lFbW3t/wAOfoOR8U/UcLPDwV7mne6pdXN9P4h+0NaXt1dSXEckLlXil3lg6OMHAHG71rmFsrrW9Umnl3X1zcSGV5XJld8fdZurMxyM966vS/Dl7qrtJdO8Pmfd2oXlYE87F6Zz37V77Z/D+88ERWstxpxnjvtxhS2aOaPzYmGY5pwR5b4OTg7/AGxzXvKEJVYxduZ7d/RHyFWvLllI8e8NfCzxFeWs2utZzXUdpLma7SAyW8LcDlgpC7fUjA69RXd+HvDct5NJY6EpNxMFjkvJMqm3OS6O3IBHpnPpXvXgr4p678L9Yku5IYtXWWZZzpCsywQMqlQzyxkCSTBI2tlSOSM815ve6hcarezz2UUWm2UktxLFbIcLD9ocuyhsZ+XOOeemK9DJ8HjJVqlKtT5YrZ9zzMRi6aSnGV/I+jdG0C0h8IQaPrscerpp9sXjEm8xEW/7xNw44BGQBgD8a8X1HxZ4y+Jl9pejXly1vZ3kscRtrY+TARI3KnGOX6c+tc5d+PtestNXwZLrE01kilfLQhmWM/w+Zjdgntn61Noeh6v4vmh0LRryzjmlYRpG8/loXk+WNN+Dgsc53ED1IrvyrJ54eFX6xPV35X28z0uIM8o4t0vq8XotTV+Idh4U8MeL9R0nwzIYtOjWINapL5qRTCMCeJZRnzAj8bs45PPFeYXmtfY42hSPZtXcUUk7WJwAec7T+ZNcpqOoapb6pd+G9scNxp0sltNHGySlXibB5QkEA9MHaT1rDebyI44YT5lxK4VVzli24DeW9M8EjqOAK9WniI06CTndpavvY8GOFlOpa2r6DNSv7zVHnRhlUbaCxztbPZe3Q8enWsCW7sVk2KwmLAA843kcgLk8dPb8a9s8b/CKz0PwVc+I4L+Z7nSmU38DqVSfD8vHjlcBgQM4IBJxXcfBH4k/B638IX/hD4j6NaQW02nPFI8GntPf6tI03mwsl2u7yXUjy2yAu05VgQa+aq57GSUqceZH0FbI6mHlyVvddrnzTG7TSAk74i+VUEgE5498erHp2FOS5twfJU7jtOQMDBPXHPAJ79T6V32n/DrV9RuJboWy6TaSSFobcyF2iUk7UaRxlgo4LtkZ6V9ueMP2PfDfwx+FUHj4awb/AFW28j7RE6qYG+0EHbE33iVyMOScgE8VpXzSnBxi92cKw8ndx6HwFYeGtY1RlWK1xEer7fmX0+gP90V7r8IvhxFYeL9N1O+RZLiDdNGGAZC4U44PHHUKOPWu6stMmRUt7eHZjaHcfKseOm4twRjrj5h6VIzNY+VPbzukkTlQY8Z3jBDY9Oo2jkjqazx8nVpShF2bRrleJjSrwqVNotXPXvFEdpH4S1MazH5lokTD90QUdmP3gvGDnoCcCvAYr/7NAp0uEQSkjD5wTsGD1zj6kY9DXQax4l1zxHav5ro1sGB2uBFGZB1IjUAu3sAQOprip5NPkieG6uFuXIJjjUNGrDjCBVyQTn5nJ2r+OK48gwU8PTcZu7PW4vzqlj66nSVkkUZ7oXc0vnzyXDbW3lScBwOFyeVyO2Tn1rOujLbwkIv2BTgtu5fkfdb+EdOIz+JzW3eWvlQNNqTR6Xb2qI2C4jIRh8pKEliDn7xzmuSudXsbeZPsEC3G5GknmlYhhIQQnBOAAMYXBznJr6inJs+P5E9Dp/CtxpUesCTU5fKttrOb2RiTuHKrGD1Oevp2rW8feNtO8R22n6FFdPqNpp5aYFz5UYlbC7cD5unbGTXiup+Jorl0WWQzyN/yzQhI9w4bkjn3PRexrkb2/luwkMEXkIylCCfL+Ue5yxUnoxOT7Vx1Mtg6/t+p7VHNqqwzwv2WegXniey0lo7u+lj22k0LKIVHmYEmTnpwo5OePrX6A/Hf4h+AvDnhVvHq3dn4mutXtks7DTVuEkhneQFxNIkZLKiDJZuOgXvX5b2+h6heuGFozTSMFhJViWAA+UkZPOO/A7nmul0j4a39zI6pbLbSEAsqpmU5wCQB157j8K4MwydV6sK05W5TtyvOXhaE6KV+Y4aAEKr3rl2k6ySD5st91cc7V9B+BrXEUsMgWNApDEKgwjAnkkkA5GOPQdq+o/CX7NPiXVyJ78pCMOzGdTbw7c/615W6Z6bACT1r2zRvhR8KfBkLyeINYgup9rL9nsk3kr3zIfX2x9K6JV6a2Z5KqtvY+BbPwtrOpyL9lt2yWAKspZ8t0XaMnn06HuRXtHhj9mrxz4km23a/YY2KFZXRjMx6MFUDB2/oOK+yNJ+IHgvw4Y4PAfhwyPLGId7cgDPGeMnnqM5P0rQu/GnxK1GNbeHU49Ht5925LeJfMjxwQG7nufQV4+LzjldloelhcsrVVzRi2eSWH7FF/ZSRz3+qW0sMbZdr4hEfIyfkJ3DH5mrU+ifBLwH9o8NarqGp6owaOW4sNPT7PbBx915AxALHs+DgdK7V9NE9vKuuahca3czlPnnkcYAOeFztCn+9jJ6DFeC/EzVp9U1W68OnT4LKytGG+SWMNdyEDh1f7wU9AM105RW+uT5ZtWRnm2XVsNBVHFpM2Zvif4Jt3H/CG+D4IIWyFe9LTyccFmPK4Pr1PpWFrfjjWdSg8u+jW1hcYjSNRDjPYIo+UD0zz3ry3T2MCxNbhwITuRR8vPQtj6ev4Ut5Ptjlm1KcRRSktIGba7N1Hvz0C9/Wvpq0aVJ2jqz5qlGU3qJfavq1xvt57ssqqd3AHGdwO3oeR16VypW3gHmXbbpnPOT1J6AE8c/l6Vmav4phSZoNGtfMZ+B5hAP09z/s9upNecanrWoXkfls+/dLsIGMBl68/wCzXj1ql3oe3Qw2h2uraxatKIrQPCkQy23jPOfmJ6D3rk7jUo4y1u+66lbBQDj5euP881gG4uI1zPMTG5LgHPy44J9eO7fkKuPe3I3w2xMceMpuQEENzkk8qT2HU1nGSW5uqZPc3d0S7yZihZQ2OMe+D6+vYVVk1Z7kLDZr5qxYyY1JJB6AsQOtUVVrt0eRjIdo3F8lABxhlx+laMdnh5THOrXcmNvl5KjdyN2OBnt6U3VZpyogtbVhesAg85m3Osg56fxE9h6VdClPLJlLOzcNKAeB1xnt6elV3gmTy7iMeQG/dmRWzub+IYPJOfWpS+n2haa8k82dCUWSMb1Gf4fT6+neoi+jC/Ytsyl4tmS5LNswOnf6/U/hUTIzEDyyrnJIAyKjScahg6VbAQxEBzcHDKT/AHVz39elTpd+WJHefbKofy2GQuO42/40SgmgWpHIsSPseRjKnAUH5ce5qheXKWb/ALzZySCinJB6jB61Wk1oTWjRzztKr44GCV9yT0HtXF3GroZmuEk2O+CWYAliODjHTArz6kuh1U6Za1nU7m6WW2ZvKjOMIrZJBNcpEd0mVQNCvOGGSvrg1NLOfPkKZUgDDZznP9KS1kZZghwo2nOWGCRWHKjtpqw1QHwApUMd6ZOQSv8AeB4I/lRFG7STbQYivzbAeMnuD7VcRn2RidVkjz0U9CegPt/k0xtkazhx1OQM/dwP8/XtTSSHJ6jmgVSiu5h343E/xE9KintJXuVhVS7OQgIwVYdQBjqc9h+NTwy9GjUq7qFcEcyE8AZ9MV3do+v/AA6B1GWOODVLmDyYY5Y908G7/lsqkYTg8dcilOVtwjEyZNSTw5ZtoOkmWK9u4mjv5TlC0ROTCFHGMgHOe1c291ceVg4lBXOCuG9Mgj+tUZJJ7xDvuC8qOzNIcrJLg5JbsMnis1ZZYw6yg4ON2MbvYcVyVKhrGJqSy3Bx9oUN5WCFGCRj+LHaiHU7hFEDPvWV+VlUOMnnv696yhGUKF18xHGdoYgj13H09qsxJcSBBGdyg4BIwCT0PPOK51Udy+U3zNCUCEqJnYFlKjbH9PY/lUVpAlxqNvp8hCRXUiK5B4wzY4PaoEheCJ9xGCuXBwQV7Yauj8IWX9teKdI02zcBTLvlwMqkUXzMynqcgY5rqhdmcnYs+K2g8P67JptoVe2gOETcXU5GCTkcc+lcmbjISLyiCp+Vh90iu6+K8UNr4odoQqMVxsHJVVPy7h2yDXAQQG88w25ZvmC45Kse4Hf8ulDi7hGSauOV9g8yEAuvB3dOT2r1Pwf4NuNeuY9Z1txDo6ABkwB5mzndz2B/Or/hX4bwRzf2z4ni8yONFaC0jfox6M5749Kf478UR2uNHsx8mMsI+FB6dq7qeFsuaRyzr3fLEr+M/FdtfB/Degz/AGeyBxJLjBmPZFP8K+1eaXENrbQtMrllUjCqCSF6HH49az5FIh3SASJu3jnkY9qd9tmuFxHIsUTkfvMEFQf4SMHrWEpo2jGxccw+aTHK2Wx1GAGPYe3pTYJhcxAqd0cZKjAyRjqaybltrbbeQToRsUjOQR2IOOfer+jaPq2p36aXo1rJe3DglYowc4UZcnHYDqT0rFspjZJEEjY6OwI/D0ra0bQb3V0+128TCBWOVC4k56Y9h3PavRtK+FtzYW66r4iPkIRnZHjzNvUDB6DHfr6CukvNTttOVLTTkxCozCkny7lP8TEd/wDY4J6k1dNXMKlTscb5EenWqRlkATgbfmBPcg9z6+lc/f3QKORJhui87myO49R7Vq314k7AkHIJO0Lhc+wHSuL1C6Q3LOEwQQMcZ+vHSrrLQmk2zP1G6kldYXY7SwJbPzMfc/0HAqqzJ8wjbewJJI+YD6+mKYZjNcJJLlE3kHBwcUk0sMM0vkFWXdgMBncO/H8VcvMjsSsOV3kDyKpBLde1U7mby4S4RGXBzvJxgdamjJ2F1ZlxyW6qx6cCvpb9lf4DWHx++KiaF4jvPJ0PQ4BfahErYkmRGG2BRxyx6kdq58RWVOLky4q53X7MX7Hfiz442Mfi/wAWPHoXg+KUgvKxFzebcE7I8fcHQk7R719++OvjH+z1+xX4Yg8O+GdOTUvEcqkQWFuFNyykf6yZuPKj9MnJ7Zr54/ak/bLbwLLefBH4CQxaQmhn7FeX6Kri1ZODFbg5DSJ0LHIBzivy4uL25v8AUn1bVrya8vLuUtdXM7eZJKzc5JbPJ9Og7CvEpYariXz1XaPY6HNRVke5fGD9pL4u/H68lHi++ax0OX5o9JtGItlVSSPN+6ZT654rxK3XyrdJIWKbCAwIwR7D2q1p4G9pCrbVBXenK4PUEVJbSM8XzAttG3LDBA+nevfo04xSjFWOZzuWI5IQDNIxWIBWwO7HOP5VXubpoYEgEWXkKny8FpAWOAAo5JfsOpq5pWlax4j1iy8NeHNPk1TU9RKx2trbqWlmfJAwoz8oz8z42r3r9kPgP+xn4Q+Aqab8RvjFJF4l8foFlsdPT5rPTZSAQQP+WsidPMYbQR8oHWuTHZnDDq7epcKTZ5H+zZ+w7YWVlbfFX9pqBTCyLPp/htic4IBSTUCOpx92DoB97J4r7z8ReJb690aVLVYfDnhbSogxD7bWzihQdZG4VFA6AYz6VifEfxp4V8DeF5Pih8adcOlaash8qJV3T3Mn3hFbRDBeRsfh1OK/Fv8AaO/ag8Y/tGavHpsFvJ4c8A6ed9loyMCZHHS4u3X/AFspHblU6DPJr5WnCvi588naJ1WUEe7ftN/tUfCz4gfDvVfhP8NJL/VZ7q5t3uNSMZgsfKgk3uIQSHfkYDFRkHjivz9GCvnBVTJ6Ak8+nNR2tm1vuzgjpge/atGC2S5gkgk3K2c8cnr/ACr63CYTkXJDU5KtXqV1VvNjVV+6MMPfNd14Q8Jza/Mry5gsVYJK/wDz0J6Rp6se/p3q94Q8GXfiXVEigUx2qjddXGPliiX73/Aj2FfT2naXaQ/ZLTTLdbeGzUrBuGVhjP3pSO7v6npXu4PLHf3jgxOLtsQQWVvpljFpgQW9nAQ0gQYUlfuxfRep9TXzj4y16TXtaklZwyQMUVAMjC9Dn616h8SfF8ek2og087bcbo4yBlmP8Tt65PSqHgz4NX2qql7rMotreZRI/ksGfnnylc4BZuNxHCivQxkLJRRx0Z/aZw3gjwFqHjfU2Zd0WmxZE88YLHf12R4HLHv6Dk13nxLvdN8I6Ha+CNFjjgkuU/e+V/FEp+8/Q59+/avc/F+t+H/g94QGmaR5TXLKn2NIeMNySGbu3PzN36ZxXwveaje6vfTazqL+dc3DFiSc4H90ew6ACvKkdkJXEV1QrGuWxnHtUyy7pcsOoJI7AVA10hRVGEYffz0yPTHWtW20PWdRikntbGaZExuYJhMdsk4/TNM0MgPtI3LyD1Hb0qVTtCAEkHt2z61u3PhbxNZQNJcadLsTliil/l6549BXOIcxAofv5YfQdKAHrGqsI+VUHnHPWpE6Kygs27GD39jUZkVWwM8YyPpSD50Ocgkls98CgDT/ALQkO6JY1jUv8w243D3/AKVa0591zJFP0nTaCDgqR+lYaSNLKxDbiQM56nj+VSxSNkMgIkQ5PofUCghqw8xtGX3gMFVuc5GR0NJMq+YkhyF6kj3HSpJSHlZ3ztbkgAcD6e9JLDhiVbBQDv8A3umRTaEMhYjODkKeD69qaygSEA7ieCTyeKcJIlRolO45ILDgAjsKbITvOBjGDx/nmkVEqshJVj8x6fX86svH+9+X5lI5z1/EVEwdg+4EkHj6U+3/AHszFQSEXJ9s/wA6CjYsLzw3BomoWWtaRPcahKC1ndQzBVRuMLJGwIKdeV5zX6v/APBMzKfA/wAZRDg/8JEMn1zbr1/KvyKSYs264LMjArwO3+Ffrd/wTNeU/CXx9HKMKmvQFT0BzB2HWvleM/8AcX6nfl/xo//R/P6+jnecBx5IDEFn5Cjpk49Kl1PSn0q9exW6gvVTawmtnLxOG5GG/QjqKtSBmYsRnHX3zQsKY4XAz+Br9dpw1PiW0jLztJGSCetPjjLn0HcmtYWsbryOR39Kk8lFUKOSO9bqJm56FNUkjGRxj8aabhUYjGDjr9augrtIcHA6c1WeBGG49+1bRRk5dw+2qF+dc9v/AK9K1yr5ZMgYAH0FQyRbVO3qOlUpdy/K2TntVqIml0NHexQFMnnOeKerEd+361mRswJBxg9Pwqys+eZDye1UokMviTHy45FWI3XGcjNZ8cyEN5mVHGPXNWormHIOT9McUpRuG5ddsYUYI/hwTkVPb6c906rH1Y4x/OpIbYiQFjhZBlT1/wDr121nCbSNVKBHPO7bgn/CuWbHexxD6JIzMqbgW5HcDHvWJJZ3cTMPIzsPzcHFexrawncUAxjJHQ81p22krqDw2kSZaZgFxgHHpj+tZTrqC5mEZu54rBbrAjTXDm3keNmhAAJcr2OTwPXNY6o4Y+ZwzCvo3XfDtj5cVveQW4CbgZIT80uOqMfVa4ibwtZb99sGX/ZwCTntU0KymuZFuVnZnlXzBeQQR0NN8wk5U44xX0H4S+Hfh/XLjZrssu3dsWKL5Sxx1LdqzvHPwl0jwh5d1Z31w0dxhoormP59vQ/MuAQOnqa8ePEuFeL+p3970Or6vLk5+h4jHdNHlXO3Pr6V6Lo2nCaCOR1yjjt6Vy1zpixDaPmXI6ZyPzrstFv7Y2KNJuhkhXDEDIyP5V7FVtHOmah061MYKOwPRfYj1r6T8K+CfAv/AAgU3/CQyW9ylzA8n2hm3mGUZwqYOVavmR/EVrbMyeWJUbkc46ds1NHrenzQMiuYZH/gJ4PuDXyef5HWxnJyVHBRaehtRxCimmirHodwqKIVyQSBg87e2a1tD8G6zqd8LSxi8yVz8xJwIx3JJq9pizh1uWbbnkEt1/Ec17R4E1bT5rW4sd/l6hK3+rkA/eL1G3PX6V2Z7j6uGwydNXdtz3+D8koY/HxoV5WX/AMM/BaK4tyF1ULdsAFZU3Ln3xzjPevINQ0HUtI1K80HV7cNc2+MEHPykZDL2IIr6z02bXdEju5b+4gWKRPlcjDRnBx3xUln8MZ/is6eINSvF0+8hhSLEMfmFlB+WRscHd39BXwuX+IH1Z3zCdoPS/mfo3iFwVl2HpReB+PtfpZ6nxGtlZxPiSMoHznJ/lVc26SjymHOTXvPiXwVd+Gtf1Dwzr0Oy+sHMbAHKMCAysp6gMDn17V55eeFbyNw1tGxTOegziv13B4inWgpxd09UfhUrwfK+h57eeH4ShleHbwcnp+VYB0uaztmawkYseoycoD2967fULPVFCrhmRARtPUEHvWObhhncOTyexz71tVy+E9bXZUMTKOlzz50lh/dzocA/e61PHcNEQsLECu2liimRxInJxjjjB71zs+lFfnj+6eM1jOk47mnMmOgvpXZGkX5wR8w4P5iurtNXZpCkq7sggADJ9ulcA6XNsu8LuI6KT/Mmu++H/imWzvraGa0s45bchjJ5ZeSXnI5JIDdgAMGuDG5zLDx5mrm+HwHtpKMeprxXiMm9V/ixyO/oB2/GtS1tbm/YtBllR9r/MAE3ds9s9s17MvwIvtemOqT3p0WC7XzDGFLXDSyfNuf+ED0XGewr5r8Y+BfF3wr8aNps9zs+2ASxXv3o7qHOQyr03L0Knoa4VxXDEJQwus+x7eYcD4vBxVbEwtDueg3lnDpzmxvLcxy2gyDG2Qc8g5/wrcTWr6e2trQTHUIYCJAkhJZeMDgn5gBwDXmk2rXWquktxMJCqFF2IEJxyTtHH1qX7fhDC0RZTxlWI5PevqPqUKkY1K0Fzry2PlJuMZNU5aH0f4W0Tw/rOkXc2uWSzAsXXY+yRIv7wI6c9uTWP438BWPhK0tfEWjXjvp10AX80g+VxuDE7R8uOveu8+EGjR3Xhm38R6jLJOLgPbW0XAVIYjjLf3iT0zXoPiHw5o/inR7jRdRLJFLjaygMFOONykYI9q/I8XxdVoZhKPNdH9C4fw4p4rJ41FTtUa0PjXwp4g0XxZ4hj0yBLr7MJjEZFCgsB/Gqtzt9Kv6l9ps01NdOYSeQzpF5nBJ6DJHGfaqmrfBJvhp4rtdbvNYmmiuSZLRlBiRwvDoCOjLnkdDWxPbxRF5Y5/MMpZiMde/HbNfeZRTxOIhOtUqLkZ+G5nhqeEksNKDVRb3PDp/i9411PxT4Z8K69POlh4fIiWzRBC0pbG9mKjLhvftXq+seE/DGu3Us8Dtp9w5baVHCg9Ay9T9a6mC00Fb7TbrxBgR5UysiA3Cwk4xHJ2x1I9Ole5/GXwh8CfDXgzQ9a8B67/amrag7KI7WTzAyAZZp0YkxhOgwASa+bWaUcFiaeEq80nPZpOy9WbVqNScOaKSsfCOl+Lz4J1W58NeIrKW905ZcGVBzAx/5aKSOVI6p/Wvsr4Ow6emtTX+ly70ezMkTHKsyyEYYA9scY7VzHjD4Xa34X8D2XjLxJPYxy6rPHbrpbENeeS4yJJVI+VfTv71jeGfEb6HPZS27qk1oGWHzvuuneJj3B6Ke1Z5jg3iMLVdKV0fQcN4tYHH0p4qNlofUmtaLpvijTZ9N1pUaKUgKTwyOeAwPYjNfGKWWp+Hb6/0e8QX+mRTumx2AkGw7fMjYd++K/R/xbp+l+G/gXe/FHTVjeDWVtlghuyRNBOWClEbq6bs9AGwOtfm7deJre5vr4M4lIkJcpgMJT95sHgDPQdfWvm+E6ddqas3bY+u8Rs3wOKnTlh9+rPXfhZ48Hwv8Z6T43htTrlhpzMrwu+xwJV2kE9Ae4BBU96+2PF37XK+J/Cw8PeA9EudOmu1RJb+UxoIOclIxGDzjg5xwa+Qp/iX4O1T4CjwXofhaUeI7OaFpL2G1Z4bdA3z3Es4yTJN91kbCgDNeN2PnavciTStdl0Y2R3TwxMZIX3c7RgNlG9c/jXdQdLEt4jE03GUXa36nw+FpV1+4oW11ufZvg/xTEFl0jW3JEgIUn5lIJySD65pfH+j63Z+GNSfw1cxWbzRlEuiuZIw3f1yegPbPFeVafqFlKtteWfP2c/MAMAMOuQeefevY9V8TeHtcsIrJrkwvJtO7BwCBg5I7DtV5tCtCpD2EG0e3wvRwsqdWOJnyy2PyJ8YeDfEGm6rc2OoWx+2oAPmm2/PnJfcTg5HOec967uLTNGHh20nfVnvNRdQHtxF86SL/EzD5THjgEc5r7k8dfCXRfG3heAQXcses6ZPI3mooeARSgBEbPJXIyQCAvJ71xHwj+C3wn1/4c+Io/HUuqWPibSZnLTWrCO3hjcExSwFgUmifGTuxgcDpXLjeIKOX01i8Q2lezS1sedDL+arKjTtLzOB+DHjiOK78OeCbvzrZ7bUZJrK7ScQwxMw3LG+7/bBG3+LOOlfXnxT8XXVv4S1W6QCPVLwsjsuERTKcZVT/IZA74r4U8T+BNS+HXjXQdMvdQttXt9Qa2vbO8tA5VoFkCtujxvjkUghl5yelfWvxcW2uvCT3VzHMrR3UJt0j+XmQ9XU8gEdVHzf3hSnSwtfG0sRRd4yd/U+uwOZ4hZbVp1N4KyPIvDHhX4nf8S3xT8L7DUhqelW8gaaxXdKhVjtIGfmGDggrg+9fO3irxR4o8c67c+KvGWqS6vrF2ds88pG4eXlBGFAAUIBgABcelfXvhTR/jDa+CPEV34W8HSXFgunyJJrCzSW0kETcl4nDqZSg7DpXxNpfge3sbm8uY9bNxJcPHl2Gdzyk7nZlHLZ9eW7V9jgpupiZ15UY325utuzPicXhcPSowUKrbfRnpPgX4y/8K0gi02DQbO5iuJA940xl3XkWeEkaM7lIHQqPc17L44+M2pfFe3W78Y2tlofhXRmFza2Npunji+XaZXaQ7nkWMYAACj+7mvCE+FnittN1DXDZOLTSvllZo2jxHvPluc5IY/3DzjHNe86B8HNG+Knh+KPWJb2zsYpQ7SWrhHYxhRt2MCpDE49hnvXn4+WGpWrKPM27eR59WrXjFUZKyPrH4Y+C1tvhKfFPhu5086U6JcGSeRYEMGN27nBJ24J468V8Y+NPFZ8YeIrrULScTQ26tHCX3RCRR95zjBVewGBxXpnxM8Q26aZb6FoEZhV1FsqoCYo44RsyoP33wMb8YU9Aa+WPHtzPo2m6PPolsxkX7Ut+HVixcFPKw6t7MGA+bH3hWCpKnTdWsr83zt8jahR9rUjTpaNHdarrHh7S9HS5iWaAsvISTDqBwyBHzhW6jAye1eEakln4knliC/Ybd8uQgLMQpztJ6k/XgVNc31jd20l/wCJ2Md+bdWtY4fm3P0AOchR7Cv0g8LeCPAc3ws0Hw5d6XBf2VzaozSKoMqzSqC8glXDqwPucY6GvMlmkKMeWV2r/ce/k2QyxM6kabXNFan58W2nPJGqRQ/uYFVt2QwReApPck+vI7dq7/S/h/rs3iW1tLWyur3UHAMMMcfmuWk6ZCZCpgjO/HsRWv4u8BfE7wHqVrpL6RLbIHDQ3cse22aLkljP/G2MZCD5favWfDPjvxr4VWZPCjpp4uVT7VM2FMjdzn7xGc47nvXbiIYycObL4KXroj56riFCpy1tLHK6p4F13wdc/wBg+O7WbRtTCrMbXb+8MR5BDglX9MA4Hrmut8T+O/GvxBjsrDX5oFsbWRjAkcUVuXYqE3yvGAXfaMZOTVPxFq3jnxSyeIPEM11q8wX7LBM0ZMKDqsce0BRzyRnr15r1n4o6V8HLTQfBtp4CWa41lYGTUo0LNPLLIF4bedm9XJHy4wvFe7S9nFU54iKdW28dUn1+Rx+znVlJQfyPMNZ8EQ+HtEsb2DWNO1K9vJSGsraTzJbddoIdmwF57r2rFtpNL053fU/9NuEiYRW8Clw0rcKdo7c9T0xXd/ETwfB4f0JNTg822giwXRtuCgX5VbbzuBz0Oa+cJfH2owWrw+HF+xxzoVkuflM7IOSu4/dGM8D5q78rzF1KDfNd3eyDNMkqYat7OrGx3Pws8AeEfFHxWtfBXiTxDPpTakMxxW0XnyeaoZ5UaQ8KFUZ7k9K4a8uPD1xp+o3ekySWskUt1DuiJjaVFLIHH9xXUZYHuTirHw3+K/iT4Ywaq/hKLTru41ZQI7u6hM89nMAw822fhhIUYja3U8kcVhaD4T8Ra4JbSyt2ijuo/NkOCzvs5dicc85LZGOeteFVxFf6ziJYh2pWSWu2m502pQpw5fiR7p8a/iJ8E7z4TeCfDfwo8Pxpe232ZpL77MIRa+VERPbF8LLNJI7biOnvXm/w4+EGs6zqE+qeKzNpFtpf2a5YTQyedcSswaFUXAwMA7nBwBwua6Xw18OdN0uSN7yKS7u1VJkRlAj4YFeGBYgkd+vQ8V94XvxF1HxD4Sl0Pxbpx055vnZzKkssp/g2KoyhHIKfdC9DnivzzG1MXl9Olg8DF1YTbvJu7X/APqcgxWGniY1sQ7WPFddhi1XSr+4QsbecmK5VwfLKzrsYcfNk8AHg59s1wuneAbuw06S40zSFiihRSBMRG8gi4VU34JbHOFHuTXoth4p1Lwrp02k2wRI5pCxlceY5x90KhyOO5xkHpXNT6/qtxaT3MZb/AEj92biUkuc54UdRg/3Rk9zX0OS+1p0nZb9zbjTNKWMxKlB6JWNO08OjU5ESyu0v7dkX942UAkYZZSTjd5fIJ+7Sa1czRWdrpmoXVzf2lup+ywGfzbaJxwzRocKMd2OQKp6Nf2wslm1Z3MksixsgQkqCMENGOeeuDgetT6/LBDIIrx4reCMb4PMUtkYzkbflZtvA7Ka96ngeaCqT1Z8J9blGTitibwXpWpfEPxRb6BpdxHYmeCVo5DHuViis7BUJGS2MbqrfEjwu3w88Sr4chv0vXktYbiVsBJrXzB/qHOSB6gA5PTNeN3WvzyW/9o6Rpl3JHCRi7kLQwYdtoy4Byx9mH0ri7yTVNTgMiPIrsSkaKDhmxj7x3btvQ9fwrjhl2L+t+2VW9O3w21+86J1acYcjWp3k/iXTobiW3lX7Xdr8ozIzkD02pzt/2cg1x2teM7xbKS3a4isYJuiW6KC23rkjJJ/l3zXvPimL4e638MtI8JeCtBbT9emS3S6mjjMM1rKoxcyyz/N9q88/6pBtVM81z3wx+F3w/t/Hehjx7cxxaUJyZUlHmxysqkRpO3VY/MxvzwB3A5rty/MJToSr1Kco26Nb+hnVoQjUUFK9z5uj1x2uEm0mz8+UptaTaNzHoOuRnP8AERz2FXLXwj4n16eP+0YgiKflDKcktztwMHjuB8x74r7x+N9t8IrfxlY2vw4sLTdY2ojv5NMULaNMxyhjxxu25DPkgcDqK8wTVolceSFiSNHCKMKqbuoLn5ufYc17mBxCqUlVta5y4hOnNwWp4vpXwivbqeMThpJGGXXaEB56KW4AH5DvmvS9O+FlnbSy25UXAyJJGiPmOOOP3rYVVPc5ycYUYr1nRtEvNbtY7++undLlSIoUjaRfLTgltvT2BOKd/wAIh4zn8+LT1SO2hxiVZVXKdmIOeR0O7p2rheeUJVHTjLU9TE8P4yFFYiUPdZn6d4W8K6NFEdRz5cJwEhbawyM7Se+c8KDnnJrpLDxm2kI1n4Y0yLT1YjayhWlcICeZGyd3vnC/Wp9G+GulDVbdfHeuWtlZbwZFF0sfyYzhQxJG4gAnB6ntVrxjafB7R006+0nVbme01WKRlhs0N0ge2k2MBMdg2gjnPfNePW4gpfW1gpJ8zV9tPvOSODl7P2l9DmL+7v8AX7YXGs6gY0Vd4hBZywJxk45wuep5Y9Kvabp3h6zu7eKWP7XIQVjjcbQN33WOM8kZwp6d+aXwJB4S8d+OdP8ACkNpc6THqCTE3c9wrylkQsFijUY3N1G7Ncd8WdPl+Hfi+48L2uteetoY54ZPkjdPMG4pJjIEg7rgA965a2b4WpiZZfTbVVLm26Hbl9CVKUMTJXhfU9QvSbXzLXT1SFVxlYhtGff+WetWBdvbSbLoffZFb5MqNwyAwHYY4PbOTXmnhH4oaN4y1YaDfRG21IJkZ/1MojUbnz/f7+noK7fULG9j1OGyeXd5uDsR9jxIeckYIy3avi8YqkJ8tbfzP3/L6mHnRVXD7PsZVn4gMmq6vFqkkUNnZqk8cgl2/IzCPkdcg55UY9qb4l+GieNI1kUx6drluPLjuFkM0bop3Bcf3mBGM5wTXK/EL4e+MPEmjxjQNNa41y0uVKeXIqDyGPzJycHjBJ6g9KrReNtE+B/gmOw1+3urXUjeyMbeEtdNvlAC8ykEqSvYkk9OK78POcHGphW+bseZXp06qlQx2kejZ8naz4r1O1u7rT5YJ4LiCV4Z0f8AdsskZKkDPT1yePSvP7jUpJZ5bi6JnbYo4HzFW7bv4QR36t0Fdp8R9Y0fxt8Qta8Y6Azx2WqNBMqSIY3WXywJQVOeQ4OQOB2rk4rVBJEIoiq43CTds5Lc7QTk/wC03XtX6dQhUnTUpqzPxLE0aVKrKNPWKehl2uma74k1S20DwzYS32papNHb21sq5dpW6Aj+6DyQeO5OK/Sn4s/st/DXw1+y7qOsXPh5tJ8XeEtNW8/tGKYNPPegKZBKUOySNmJXbztA4r8+rDUNa8O+I7HxL4VvH0vVdLmS4tZoiA4YcZweCpXIK/xdDXqPxF/aB+LnxM0G68HeNNeiudGeaOaSGOGK2dzHyqu0R+YE8lOQcc+lfmvGHDed4rMMJPA1FGjB3nrq/l2PUwOMoQpSU/iex832lveXMNncSoUEzj/VFRggZJGT8x9zjHbmrcUJYlbaDzDFkhnyxVPZc8H1P3j6YrXj0y3w4YSSshUIp5GGHLenHqeB2qa309Dayw3MAVwCeGwMZzu46A+vU9uK/SFg5tbHm+3iY6BTbpK4xASAcpk/Rl5z7AfjVy8sLmI+c0EkdvGCwcFd7kDrj7ox15GAPeugt9IghAunkHmzY4ZTlB3VgeQT2HU1aitWjuYUtXZcZOxucgH5gMjHHU/3e9UsA+xP1g8/AV/MzIrPgEkZ2tF3fPTnuQOemK04bW5hmiMLwSI2JBwQgX+6V6j/AHfxNat7aSaM6q8auoDz+bj5RvPZhxn3rmLkXF3Gs8DFYZBjCkKwHrjsD78msfY+RcZpq5Vub6eGSVrdpJEDk7dynPryAAwGeOy96xZb28MyrDCUBAB5yTntkZ/QCry2t1JKxAaVhjgkKx9vfFbFvbOWWN1Ctuy2COF7nPrmt4YVMqM7bHn97YaoEkuLmJ548Z3AZVSO7L6fhVG2s7liZp38pXU8eWMNntyMCvV1kaFSJDhpfkOSScZ6behGKwtTmiVV8tMxKzKqn7qjvkevpUVMuR0wxNt0cTFbM4kb5SXXBIjIxjpk/wBK01tI7Vf3oVBjj5ehP+NTqokkwQSxxnAwcdvwqTyWLyFCvK9H6HFYf2fG5brsz7my/cPcBhmIAAr15OcD+tUILPVLy5FhCrM5ZdxAyOeevt+Vd9ovhm917ekMMhtEGWKKSc9AOMYB9TWnea3pvg+Fo7JluL6IMogA2iFh3lbo/oEAxnqTXDi4KDsdNGTkXIdO0jwPaprGpwJdam+1rSMtuzKv3gV6FPU+vSvHdUvdRl1E3usTvLeXDFvOBwSOvQc8dPpTNV1XVNcubrUr2YmW5GWyeeOyjoAB6VRW9Ty/s6+YZADhmAwCSO5rzKs0zpSsMjjiEUjyyPk/Nheje5qQiJpHKsFJC455GPY0yHnAbaz7htXBIYd8tT7zzF1BF3hYkBO/HzE+gH8q55K+xcWtyeUM8SmN9rlgAp6EHgsT610vh/w5qPiLVBbWzhLWCMyTTynCQQx/6yRyew6Y6k9Kl8K+DNf8a67a+H9EtjdX96Q0cPURpnJllP8AAo6n0HSvu7wp8CNP1lLfwZaTGTwrZukmrXdvzda1qCn/AFMePu2sR43Y561PJy6sUqiPieTSpNSv/sPh+IiytV2LLIhX5W+7IR0y/VV6+telPc6b8HrA2+lQrd+ItQjQu8qgyRnrhiDwB6V9VfFN/AnwMVI1t4dS8UbQun2CYkSzU8eZNn/WP2XsOtfKOh/DTxB4t1OTxJ4yuHiN7IZWAGZpCeSAp6fWvYwNB1FdI4K2IS3PJbPRtb8VawbpImvb27fex5I3E85zwo9K+k/D/gq08MyRyX2ya8jYEyYzHFnqB/n612F3/wAI94P06OGOVbKKHB27vmcj+8e/ue1fPPi74y3N0z6doMSqxLCSY84A44HctXoyw8KKvU3ORVJ1NI7HdeMPHGmaOJYbFxJcP3xwB+HHHpXzVrWpzT3s10jbiW3ZIwCD9Ky5iJHLXwaSTOGyx+Q9a9F+Fnwo+Inxq1N9I+HWkjUFibbPfXDCKxtF/wBuc4XPsAx7V4+LxN9W7I9HD4flWm55sZI2DXExI2kYHXk+w5+mPxr0Pwh8KPiZ8Qnig8J+H725E/zLI8TRIzZ7O+FPTt0r9cfhL+yB8NPgTar4t8ZT2XiLxPEnmtdXiKbG0ywz9ntmPG3tI+Sx6VW+I/7TvgvR4o/D/h27l1nVFnm+ziOFFOWPVjHhVHovX1zXjQxMqrtSTZ0TlFL3j4S0v9lvxHZwR33xSvU0KCFhG9tGytcu+fu7hn9Bk161b6N8Pvhv4fnstAusXlwD5qsQbpolBKtLJ/Bz0UjPtWT4i8Saz4s1GfV9fnSJrYmdIozjdIBjLnJJ+nY15trFxE9g2p3sKzXWCOARncCqYH8ROcDNevTymo1zVGeZUxavyxPorx78PdD0j4UeHPF8zvJqerx/bCXclVWTIjBB+/wOD1HpXwhdX62q/MGVyOCwbJPue/1Nfdf7Qnin/hH/AAT4F8DagGgvrbw/bSSQrw8XmOcKzdFITHXk5wK+DdQ19pgrceQI8OT0wOgXPRf61WAoPkbfc1lrLQ5m/wBblDbhGwZsrnODnHasEGUrs455yT3PapZ/LuJPtBYnzM+/A6VWhgkeBmgUMN3zdRgetZYiDudkIqxVuGl8+Isp3uMMOo4qxOscchCxghxgDIC/jQsjI28KC2cbetQmS5V3AX93JzyMhcVyllyG7EZYM/nbRgqTxz0Kketd78NfjD8QPgzr9x4n+HWqJp1/eQSWsvmQJOnlP/cDj5WXqGGTXmSiJckHA7jsWPTHtQsyyLsSQrvyu7HHFEqaa1KUrFWVG+0SSSTedcOzyyyMSxZ5G3OWPqWOfXNTifZMse5XbIyMcYpzygnBYEMrbSf4jmhQ0q+YQMhQCWIC/Qk96V1sgT7mqxjhkaXy9ofA2AkKA3GeK9Y+CnwQ+I/7RXixfDngG0MVsj4u9SmBFvaRfxMTwGfGcKvfrWl8Gfgf4g+K2p2KXoktdGmuBbQtFxc3spP+rgyDhR/HKRgDpzX7n+EdE8NfBTw3b/Cr4Y2K/wBp3I2yLAOGZVy/l55KLySxOTyTzXiZpm6pLkp7s2p076mR8MfhN8Kv2V9BTwx8NLBdT8VahGEutUnUS3lxJjk7uNsec7Y0wBXm3xv/AGgvh3+z8s8ni2YeJ/iLf2/n22jR/MInYcPdyDiJAf4eGI4ANeW/tFftbeGvgbpd34X+G11D4p+J+pKBPeD99Z6QrDh2PRpe6R84PL46V+N17eajq2pXesazdTalf6lI9zdXNwWeaeVzl5GY9ST+AHSvLwOVuq/aVjSdVJWR13xH+I3jr4x+M7jx38RL5tQ1ObAjUrstreIfdit4vuoi9sfMepNY1hYxsESTKsxYg9iT2qC3t4yhH3RgNjOMk1t2kTTywWoQEI6gc924OSeB+NfdYDAR2itDz6taxm+QYj5hbDdgvIJB5xn0Fen/AA98Aa38QfEUenaHaPLGQTJIoxtTqWJOABjrnitzSPhyDOfOlilkkBEaRnzAMnDFz0GB6V9CWd7B4S8Mnw9b3hSwBEk0UP7qFiBwJGA3Pj+70r3aGE5FoedVxS2RMuhaZo1kmhaRKr/ZyBK8ZxCjL1ZmP+sf6cCvO/E/iy3tJU8M+HUkv9TvGCIkf35ZGOME9FX3/OsxtZ8W/Ea6m0HwFaf8S61I+13YHl2sC9y8vTJ7KOfavUPhv8Nbe0v757TzJLixBWS9kIRpnI5UBxmOLBIz1Y813JxirnJJN7mDoXwmtL+SW214PqN+wQqVUGKR3A3xQZ4KxchpDwTwtegeMPiHofwzspIkkD6kbdbe2t0AEcajA2ImOBzyRXM/En4u6b4Mik0TRm+16mE27k46rjDY+6q9FHU9a+HNZ1vUdVv31PVrh57skbZFbe3HbJ/U142NxWup14bDuXoa3iXWdR8S6xcazq7lp5SSqLhVRR2HZfy5rGiV7tkWKMgkcheTj6VTt50nZ/tzojQjKhjjG49jVGcNuA83eCDhhwPwNePUrnqxp2Vjfh1210ElbG23agoKmSUhljJPy+WnTcO+circPiTxF5k0tnf3UHm4LhXPLgfkM9cVxiJsA4ACk9RnHHapEubowNGkzIJGVmCjk46YqY1x+zudk+t63BHKsmo3SbgWY+a2TnqDzzmsyKaEwK0IKjLDB7Z71hveXkyol1IZFB6Eckeh9avWkkzCMSKqAgjHXg9K3hVu7IzlGxcad5BGqnaQ3Le3/wBehW8wkTMcHqR7U1mQjb6+3A9Oe1OMbqxRx3I98juw7CtyGi1CqmbgZIUrg8dfSpE/dK0RYg7jgehBpix+Xh1xJGSDx6nqKkV1cMRtDNyO2fWmiJI1LDSbrVpLgWXIgA83OSCG6AYpdZVYLqOGRPL8tAhXGCMev/1q6rwGrrY6oykDc0Q+pweprmNddn1F4rhjKypzzwCa6qtBRgpdzjjWbm4mSV2udmOBlc+9KC5BR2C45GeoPc/j7UxBkFycsvy8c5Hv6YqwPljWYnO0gAbSeM85P9a5WjriQnOd3RTknPXgd/f9KitEbg/dG0ls98VO+4O8jI20nbkdPm6D6U9Q/lrkArnbhs5WkUVUDPcJ5G7KthSOMep/Gv18/wCCbzIfhZ48b7xOuwAnvxBX5C3TrGw+UhFHy4G0kDvmv1e/4Jm3by/Dj4jwLzHHrNrImf8AahINfLcZL/YX6nfl38Q//9L4cKqBhskkcYpiYyPT1NS4kztbavuOmfao3tpthcgnb3U9q/YYLQ+GkyJpVVQowSc1B5rMMdMcVE5VCAByR+NPU8A4wfUiuiEepjJ9BRnnd096cz4AHtQwUDI6nqKhOMbgc1okRa4ocFvvfL6VZFvE5Uk5YcY7U6BSx8zAK+nt/wDrpAME+q88frVJD2I5LEO3QEeoPQ1Se3MbEkcehrRBZ1yvAByc5qe3U4/eEEHJx/KrSIuYwjm3EIMY61L9maIebI/U9O1bhjjyQnBbBOBzxVSxu7O31S1kvQJII2yUcZUn/a9vWsMTV5IOVrlUtZWO28I3tk0c0uotHuhAEZBByfSu4tNQjmbZOqAk5VTyD+NavjnXvh1JpNs+m6baS3E0S7VsgVKnHJc+gPavErXVL2DYu7aEzgY459q+dyrMni6TnyOPqbYqmoOyZ7Vc4MIcIu3OTjjBrutE+H17d6QniMXaBZkc29suQ5468dB6V4AvigyRiNjhsHPHBPoPr6d6920jxpqfh/wgkjPExREjijJ3mMSHoykYB9ADmvmeMquOg6awe7av6G+ChG7cjz2eaSSUw3MbRtD+72EHKleufrQWKoAh27unc/8A66ja9SeZ7ieZWklkLMeuSasxtDIzbDyDgj0NfV4eDjCN9/1OKpq2aNte3tmBcWkpifHJjHIp2ozS6zDtubia6k4+aVi5A9Bu4x9KjiKjARWQnoQcg/hXR2FlM1uJZPfHGMD2qfq9NVPa8q5u4pVZNcrehyieFrVMPHuEw5y4AGT1rOvdDkiDp5IwwHK969RWOTLIWWTdyEkGR+fap5NKLoWYNatnhgN8ft9AfpXRLEqKvMzUX0PnK+0GRSHRTwMlSf0xWK9h5YZwNjDk+lfQ13oM7qTIgDZI3oDjn61zV34Xt2jYBsMOMEHOfcVdLFwmrxkhptfEeYWOsXdli3kUvGeQO4HqvrXXWWq2txaJeW+oKL0Ng28n7uZfRkJ+Vh69DXe+CvgN4o+Ii6pPobW8cWkoGujdSbFjjIzn1/KuC+I3wr1j4a+LpPCGtyRJfG3gukCNvhaOZdyEEjcpx1HavMhnmCr4iWCjUTqLePVHcsLWhFVldLubUOq388KyXlzK+5igLszfkD0B/GvQfDHjXxLoUDx6Hqj2SzJ5bEAPsx1wG5U55yK+eo7jWtFYm5P7llyFbLRY9M9s1s2Ws28yhJibfeSwMeXUj09eBRislwdaPJWpJrfVBLG4lvm53c9d83VZrya5urt768d1ld5mLSOCMZ55Pt6CteG/jePbcqN5cJnHGOpNef2mpxXdwDpUzXAiQEf89Cf4hg/MMV0+n6mjbvNIZy2CoXOD/jXsYanCMVGGiR5k5u7ctzoJdG0/VZFG5C75AAXJZB3IH6VcHwR0K9t1vtdu5rPz1xAqBd4PZ3J7dMjr6Va8Ltph12zluikIRgQwyoLqc8/yr3XV0sbuL7fNPCfJBk27wcqexGevpXwnF3EWLw0408NF3P17w94UweLw9TFYprTRJnwzrPwn8VaZ4gm0KysJ9Y25aB7ON2MqAZLBRk8dx2rgb2xvNOu5dNv7d7S4gOHinQxujejK2CK+3pvFYgvcWd7c20KZEUkEjRuhYYOGXBA9R3rzPxJ4Qi8WX02sapdSXl7P/rJ5m3SSBRhdzd8DpX0nDmZ4ytFfXKdlbc/Os8oYehXlGg9E2eZfBrS/hXqHjuP/AIXFfNp+h29u8yERl4p7iPG2GTbyEYZz69K8/wBDl0S0+Jlp4lS0hstBGricW4+aOK3875R83O0LgjPSux1H4e6tYHzLZvPgzwD6VyNzpckEMhmTYi/eyOMGuzE5DCtOrPnfvq1ui9CMtzZ0alOaXwtP1sz9NL9vMk82M70ujmN05V1c5Urjrxzx618dftX+ItOnl8P+FbdhJqOmGWedV626SqFVGA6McZwa8rsvGHxC0Gw+xaL4hvbexiHyxpIGVQ38MbOCyj6dK83ubeS6up7yeV7i4uSXmlkcvJIx6szHljXyWTcD1cJifbVJX7H6xxV4n0sfglhKNJra9/I908M/AXWNZ+FOpfFW51ddLgs9Oa/tlljPlTOr7FiMnAVmwf0rxS31hpEUXC5LAHjgjPrWlYzeOte01fAun6le3mlzFSLBpWFudhyo2nA4PI7ZrBvtKvtHunsNStntrmJsMjYJ/Ajg/WvrsnxVSM5wr1FLXReR+Z5vSw81CVCm0ravzPr74H/Fjw7aeH28D+IbqOwntJXeymlH7uSJzkozjgMrdPUV7xrd9qNh8MtV+LGn6HPrWh6ISbtYHVbgRjG+RIz95QDnrnFfl67ROv2ctlpOiggHjvjr9a9vtf2gfiJp/wALbf4P6OYbDRJFeO+kQb5b1C2YwWbiPavyttzvGM18dnnAbr4lVqLupPVH6TkvirXw+BWHkrSgvdZueL/i1q3xYvbHTbbTmtdM3ILK0ch5yz9WYrxuOB06Cu6/4Vf4gtYInuL60juZQSLZCWC47FhwCe49a+e/CPiTT/D2s22rXFoJmt2DJ8+GUjqBXv8A4r8Z22r/AA6utc0KVtLZ7iGIlTmWPex3Ee+Bj8a9bOMTi8A6eFwEPd/p6nhZLgMHmsquLzKbdR6/LbQxrnwr4nt9Gm1250yU6bBN9me7Cl4I5u0RfoGI7VT0Xwd4i8RyAeHPD15q5mGP9Dt3m5HVWdRgH2zWOfE3jTxO/hvwj4ZTUrxr4iO8E7lBeXj53BIThcqAoEhr6o+Dnx48Wfs06pf+BviDoN5babdOLl7UBUu45j8qspYlXikAwcV04DiDFV8LKpCknU/l7o+fzvhzDYSuoxqvkfV9DGtPhLr3jm0Evxj8UyeE/EiRPa6BZa7GVe7hto98jMWJaOJcbQx/i714n4f8BeNfFOl3+qaJo0t7ZaUkkt1eBljgjig4ZxI+A3TjHUc10nxV+J3iv4t+KZ9f8Q3zSR+dOdOgIQ/YYJDxAjKAWAAG7PU9KteDYfFHjrTLrw1qfik6P4asXge8jfe0Kx8iMskeNwTB+VuCcZqp0MVhKHtmlFN6q23/AATzU446uqVO7aWnmeWTeOdI0j7DpPijWJLSPcHtEmkkkgBboTHkqmf74FZOveDruwvZtS0mIXNpMTJiE/Om7k8c+Yp7HqKm8V6N4MbxHe2WmyHX9ItJxFaXc8PlNMpALFowTtw2QOeRjpXsXw+8B+OvE+movg/SwNPgimmt5J28lHjtwTKIi3zMB044z3rKriaWFj7ao0ou1ne12cjpVW3Bq7W/kelfsYfF3wL4L0/xzoHjrxNH4fsdY8gQGdl8hpJAYpDsYMd4A5J+RRz1NdR8XPid8HdO8OX3wW+DOkW2l+HpzCLnXbSZIGu3U7pEG5d8sZHDMGAz93ivJfhbrXw4nW60DxTKNKh1J/tKS7dokfGHic7WBGR0A59a+dPFt1Yat451SLQInubGa6a3sIxGWkZF6KE+8AxyQBXyNbJnVxtSXM4xWt+h9zhcRRw+GhUlabelv8z3zwN4w8EfD/xOkmqmO+tpx5bfaAZIYwcYl4BBI6civSdS8Z+G/EfiK/vfDlr9n02V08lEjHlcqBuQoNgLEZwMY5r4r1PTtW8MalLo2uWM+lXiKjyW9yhiYK/3WIYfdPYjj8a+wJfEfxP/AGbvg1qHg7xP4d0vWtB8dSrLo9/a3cc4SQqssrNgb3jA4B42tx3q45fGjU+tU6jqTkrJN2W71PMrYmlip8soKnFPW3/BPUZdIvvDvhJ/EeuwouiPfwae8cpJImuDmIqOhRiMH8Kp6rp+pzebqnh2XzLxoXWW1nXzEuCqsQJI0ADYBA5+UKOBmuAsv2kV8e+GIvCfiDRtPtNNMkNxcTQFzNLdWrfuCFYlECjHHfGa9g0rTvEOmWkHjLSo3ubMuYndQWiZZlwy7gRyQexwK8rOq7oUeXMopOTsuxdKpQjiF9Ub5VuzxbxX8OPEPjSTSfijqiF7KxAjksbKGWzS3u4uMss+6cByAVcnbj7tcX8YNXL3GleD7+Jra/hjS/kUyFghcBQvrIxHU9RX2PL4rvtc+w6Fe3LPaxIoji2gKPL4BZl5ZhjvXzl8WNI8H+CNLur7Xre+1zxD4quttlcQJGYbJLcHaCzHdk5+b1HQivCyrMZUK1GCpNpdtlc+0zzD/wDCe6mHknzbu50Wp/E34gj4Y2ui6Nqw07SdSsvLlt4YlBlkJEcib8cKFBOFAHPrXyDeW83h3TrjUbS1Fzb205SXaA7Jg5VmU/MFwQNw719LeHbX+2/hdc2FxthutHmMoyc/LL8xAxyTnjAriYVu9J8Qf8JJF4ctvEVpPFu+z3ZKwiaRNu75SDlDyARiv1x+xoUJpOzkflLxlSVSMpdDxb4UeC/i1NqniHxJq99cWela1A1qv2qZn+2LMwZfJiJ4VVGDIR04r7MtL7SfAHgnQ9Nv2hcQOrXSsWxPtbcVVCd2AABg8HvXzvp0914DF14s8Zt9ks7HpBARM7GUnKRAkhT79q9Q8M+GNB+Ll1rtsurPoV5/Y732mPdBcSTgA+RKSSoyn3gpz6elfm+GniPrUqKqXorW/wDwe+p7GPzJ4matukeAfFnW9c8ceLdV8U/Dy4t/C2lXUimHT1lVjDGgwRk5A8w8so4zXnXg3wT408XXl6fFmtQXKwRGSFEXLyPnhXKgKM/3mIIHAzXsWhfD678P6THJq2itez3itNcyCRS9qyjIVMEBh+uK6Hx38WtY8DfCz/hF9A0eG80W41OOa4khjVpVfAZQ8yAsUzyCBweM4r3qtaEqXtFLladrv9Dgy+NWrPkjHU7q+0z9nPw/4BsrPRdI1G88awLE73N2MxW0p/12AMoUB+6AD9aZayfEG20qzk+zXOiaXv8ANhEsLpHknOSHAB5+YZP0qv4H+JsPgnSNK+J0UMGi3N/byeVaauiMrpJkbgueV4yCxB9q9a17V/ir8atJs1+IEkA063k+0REYtFdNmVZ5NwTy8cgLnPXmojg40YqEZc0W73k7v5HS8VODk7uMlpofEHjrQPj78YPFJ1+98XXMs9qzxhru7aOyjiUlVaCKL7oK/eyOtfRWneCorNNH0s3cviTVLCNHupYRlJ3UZbPHCD+Jj1ruNQ8a/BTRfCd14M0Sxfxl4gbFxcamjG20y18h/wDVpOQGkUKCrMqFWOee9fMXjn4s/EXWPD2o6V4W1XT00qQKh0vRDtTbngyyj97IOudzYPpivRo4yjGU1TbWmqfbuXUjWrQjGpq+57d44+NOoSaeulx3n2jSbkkJaWoZbKOVMqOQArMp/hGAeua81+COmar4p8QyReI9aa5fS86ioDYL4kwg3HGVXPPYdB3rzJJmufA1lJdTrLrL7Y7bSbb5Ut0U/PcTxpkIX/hDHd3IANd78G7/AEr4b+NX8X+LdObVHjtXS1mDMUtp5ekjRjCv6fMML2UmuLEVJRy2p9XhfeyXU6cE44fGQdfVaH3Qf7LuoXj1BYZolbzcSYYAjPzAP8uO5HevjrRtG+H1v+0dNf8AjvTV/wCECt9Rmea2t0Zoinl/u3dE6xmQhiBx0Ar1aXxzqvi1NNtLfTJPEPloBIzgWquwfI+6A7KUIGdo6njpXpHhv4F3EMd54s8fxRaPY3Ehlg0+2YKI0zlVJOWbaOhbgck14WR1HhqEnjJODnsup9dxfxBSx/J9XjrHd/oeSeM9J8G/EX4l3+qfDTwcmgaQYo4I4IYhEZjGSftDxgbYmfOAoBLLjNdto3w2ggsox4iumtJWBTy4T5bHAwTk84HTb93vXaTfEj4f6FJZ6bp4VLDzk81ocO3lB/n6fMSOCT94jgVxnxS8S+GNb+I13B4D1Ce50q4it1BsInlfzyg8wQo/YnHDY5zXv1ozrr6tKL5bLV9fmfAVeRxc3L5Hb/Z7TSbYJbvuaMhGJABZT9wZPzMzHHPGB0FUPGPhTxPpVhYa94ptxZw3izRRwDKuxQZX9194KeobocVxfhyO5tbDVtN8RCey1XT8xTbjvmyRwSOQr7SMEfdrPuPFVnc3WiQ+J7m+vbWxkhguLqd2d1twQr+WmcAhecE571hVwFagualrGKei30FRrU9IvdlYTx3V3GulxtcXCPvPk7GAAC7pEJO32LckdMZqhrSaXYXKNPfPutJXybQEsPN+UAMOQzEkM2OvUAV73+0ZrXga08N+GvBng5ba1uI2GqLLbShhb2xyNiuuCPPHLBvw5xXyVaJbRyS3M1w8veIxghSjdEY9cZ79TW/Dkp5jhVinBwTvZPczx840avs07npUvjPTNS8SfaLh30mxm8iG6jVPNkCIgTOyPALkj+FivcntW98VP+EBbSPDGn/Dqf7RcXEMr6rdl2MjONqxwASDbtBJJVQAMda+evD/AIN1LS/EGu+IYru4uNM1UKqQT5jFuQQWXL8KAeQqj616Ld+H1shHda5c7oNwJeKCacDb93JRVQ49AwHrX0NPBqnyuc7W6dzGfM/4UeZPr28jovEPxDg1zwLH4KtoWsGmW2S7ghZPsksVrlVkVSC6yMzbtxxg8gmuMsktoWjgQEbM+WlvhdpPUlz0yOrDk9q+u/B/jf8AZ+8J/AC90+6lj1bW9TjuFubF4VOoXF2xKphF+5GgwVYMFVec18yWnivW4IYjbLZaGVQDFrbq78DBfe4due7ZwO1LJ8VFucaVNxs7amePpzTjzSvcsWHh7xNqqCfR9MnEWDGGgRreLnqDKwwc98cn1rTj8EPb7LXU9b0/ThJIsIhMguJTI5wqCOLJYknpkDnmq4sNe8Q+Gb7xff6jNdWdhKIljvJ2VrlkUNItuo4GwEFj71xmn6xcWF152lrGksR2bsb9om+VQM5Bxng9upNbLGyqqSozTtv/AEzlVLlacj0m/wBB8C+F7+407W77UtVvbSXy5Le0ijtrdXH8Ks55C+oBA6CmSeLPDOjpE+k+EbVf3qZN7I9zJ83AI6Bffqa8sbUHtyy28TSvGwhO0bizD+HA7nseh9areI77XNJs4UuIPIa8jS7GPvrtZlVXV8bHypG09e1aU42spPcdr3aR9OeC/GC3vg640m7g+y6vBcySsIUIBjZsrsxztUYAH414lqPifWtV8OalYzXssE8Gpy2UUyMUkkj8sOm7bycMcDrR4X1XWtH8TaRqN3qcVzZXUE585ZPLWEhRhG4++D1U9u9YmvePdIk1WLxldQk2lk8yyQkKrNc8AMgHBVgPvHpXztPh3kxrqJe73P0OvxX7TKVh5S97a3kYsOoWDxz/AGq0llntwiM7ncyOi4chRzjJDEdTjoK0NX8Vy6yVPlx6WVUA+UgiWTnJkdM4G7r8mOeWFeKat8RJruF4dOs4beOdpC21zyXbLYb73/Aup6CuIvNb1ifzPt0zByo4X7u0dgOxxjIP1PNe1LBxnJNr0Z8PTWlme4ah4yj0yGS7trl4723lWaKS3ZgyMuQGVlwQx/vDpXm1z4on1C8W9jaWaa4JYlyS24j7zZ6lz3yW9a5KJry5uBHEHlZkMzAdfLX+LnHA9qtpvVwrxsM9C684I4wO4P8Ad6muiOVxc/ayV52tfrbsU6ra3HG6uLe4kubdiGJO2QMSm5eQw6bcHqa9p0P48fELw7Z/2Tc3KXsjRqI5buJWmDHspHLJx0avDyJ5pY4ID80gX/VqzbssB83GcL1I6ADrXv8A8e/hb8OPhtqnhdvA/jQeK9VuLNpdTQSxyW1vlVMexosgeaSwCkk4G7ilVwmGnVjTrQu2ejg8diKMXKjOyOY8WfFj4ieJkitdQ1WWxgUhitifsgL46M6HPHbPyj64ryu/1DV9Wu2vdWvbjUZchS1zM0jMB03F88D25ParrzPMtuWhOQSdz/MrbWyOvXAwPQd6hGwHeyKw3FgzkK/zdwfT6DnsK9bC5VQpWVOCRz4rMa9ZuVWbfzGJ5qvtc4XHIx0x2z3+nT3pqW8Jm+0SBhGAFVjy+7ucHgfXp6VN5G6MHG4c8Y4J9No5J9AP+BVJaQIWgMPzq4ZgTlsY/iAPG4d88DtXoKmr7HDfsSzv5cr7TjIK5BJZE6YyeQCOfU/Ss6JbNZ1RAhkQ5fEe7jt8o52nuPXk1qN5bkKrN5hPzqDxnGMk9Sf0pIUt4kKmIRzRo7bydrsOwJ+vQDrT9mvkJyZNBNEgEsis7u2QBgLjpwR6dlPA+tVw2QFt42LBiysWywX3Zup9zx6VY2XBQ7i2flXYuMYHI4H9Oneny2/lTMzFioILLjp2GT3+vSl7JbIbnfUZArxhpJG2rgD5jhhnlip647E8k0srF4HWCRQ7rtII5Kg8KSOeewHB71px2aiTzbljmLlgw4x2z9aqzStApFq6rDJnBVeh7gk8j2xUSoJpoXMzb8DahoXhnxnoWv8AivT21jRrG7SW4sJCN0gAwAqH5WK53BTwcc1J8Y9Y8P8AjXx1qvinwfpR0TR7kxpbWIjWAiKNQocxx/KhY5LAVzkAxLzKrELuVid2eOuT3/lVi6zKGT/WBY9zEnnJ78dfrXlPKKcsX9bbfNa1r6fd3OqOJlych579juZGVZ4xHkkE7c49Bxyf5U1bW/MhhhGI9rZIPp3OK6qPyVn8gFTHNjhuSpUZHPoakhjVpjHGNrFGG09Dn3rrlTSZKqM5CLTLyRtjFjtOGYcYyM8Meo+lTnRbaDebuYuMqoA6Zb+IHvj0rqYdIQ7yGyFXIALEK2cE9sCnS2clpayNceUDGrPhjyvHygDt9Klx0NI1GeQXCvG8rsxkdiwAHHI46+td14Z8EJrVtbaxr0qWOnPmRJZNoiUJ1kkH3mQf7OcHrXMaZAt0HuL6SbyIFMztHEZgcHqFBBwCQCRnGeATWf4x8a634qtV09bpIdEsZVEFmqjczKMbpMdxyRjbnPzCvEzDEcitHc9XD0HKzNfxl8STdW7eG/CDtZ6TsSK4mDZkunjP+s3DA2tyeOqkV5XdQXj2zFJJJIwAV4Ufie59wKntVbyZFmXz8HIBAHU8/iR37VYgtISy+TEJWIZEJYhgp5KHnbgevU9q+cm3K9z1FBIz/Nnnm80Rxwxj5MbSDnvtq1aKGLq7kQBjtwuWZvTPpTpNOcyRLdyOpYY4YHC91H+1WgibLhWtv3cSjAB5A46t71nCi3KyQ3JIqCyBj/0dFIY4wAykqPTsPw616x8MPhZ4t+IOsjRvDVtviTBuLiVf9HgTqGkfHJHZQcmvXfgj8AvEXxUhXX7iRtL8KgkyX5jPnTbPvJaIRlueDJ90dQTX17qOqaL4V0tfhh8IIIrRLcFrq8cZjhyP+WrDLNLnuM57V0yVOPuxd3+Ryzk9zirfwx4Z8B6XcfD74fzl9UuV36xrJC+fMAOY4v4lReyr0716F4m8bx/DbwOi/DjSreDWpY4bNZGZlUyuOZ5Gb75GSx28dBVfw94Ut9K8PJJqcIhu1QyXt4zM4lySS3zD5FI9OvevnD4heN7G61R7jT5CttaDy4MkBEAHzMEPALH8hSwuDVeprstzmqVXFHNWejaZoNzceJ/Ed++q6xdMXlu7n538x+WKqff7tcz4o+I0cMcnlSGAIuVB5lbHTA7V5b4q8fRXMjRWTG4ccvK3AQ+ij+RrzC8lnlV2uJHldyCCPTHTNfQVcbSorlpGVLCOeszQ1vxXqWvSRvIzwQFgCcktluc/n1qra20124srCza5uJHSFETJmkkc8Ii85LE/hVXTbCTVZWWJSFGM+o78fSv04/Y5+BlnYxTfGjxxZ40zSDu09pYxtn2/fmXJ7D7jjvmvn8XWklz1Nb7HpQUV7qKnwZ/YitbWCz8ZfHzy49ORVcaQrk+YWOSl1MMHcvQxpknoTX0F8W/2ivBHwu0B/AXw80Oz0vYoWGzsoktzAi8h3RBhCR65Y9+a82+OXx71S7C6no8i25kkWDSLeUBpCBkNP5ee3ZyOTx1riPhv+xn8W/iWya94tf8A4RzTb1vMku9QLC7uGf5iyxKCx3ZyN2AK8qOHg/32NnaPYqVSTfLTPOPEvxK8Z+M/Dr3Ws38kT6xcGUWMDcLAcCNWPVhnkZOR6Vh+HNHtdBadRA9xegfN5Kb5I884AAYgtjFfq74P/ZV+BXgDSo49SWbWp41wsuoSkJkdAsMePl+pP1rrW8TeFfB1qdL8BaLbpcrw0kFqkce7twuenbLU/wDWzD0/dw9Pch5ZOWs2flf4R+B/xq8fNLqdn4OuNA06QFzdasv2VZCenlxvgsSPXiutsPhJY/C+VfiF8SJYdTtPDYM0dqHBFzeg4gidmxGEU/MwXPQV9L+OviHbS6h9o+IXjiz0WJusclyGcDviNCxAHHuO1flb8YviLqPjLxNqdu+sHXNDsrkpp7xI8Vt5ancsio3LE5wdwNb4bMMVi3ZqyI+q04HI/Er4j6x8QfF2peKvFM6z6rcuFjjQl4QiE4AYcYAPFcDslncPmONyecdfwzxU32RrqYW9umTcPvIVSzBj1I7/AICuik8HazZWhvNUVLC1UHbJckKzHsAn3iT6Yr3VT5VZdCovyOZEIbc0x+zIo2oxwSzZ9uMVXdvO3sNsbLnpwrAd6vT3VlHHHFbO1zMqjkrsRPZc9ee9YlzNdy2xyxVmJyeOAeMVwYuqmtEbw7FXzAJSrgR7VJy3GQehohvJI13SQCZFYrkHBHHaoDAJQIlclyApL9cDrj/61ejfD74VfEX4s37aZ8NvDl54lkgOJGt4z9njJ6ebOcRr+LV5LkknKTsjS3Y8281ZZQs2LZXRiuW2ZC/7TcV6j4d+F/jTVvB83xCn002Hhm2fyRqE+IoppcZ8qHf/AK1/XZ0r9JPgl/wT4k8P63pvi345agmoX+jzLdW3h/SiJ4lkQB1F3cOAPkYZ2L8uOCTXpX7Q3w+0jxUZPG3xc1C3Xw7oBJ0nwjpR2QyXNwwAa/njxne2MpCM4zlhXBDNqU6nJB3KlTaVz8Z7HQbrULaTU7KGT7LH5jJOy7YjsIDhHPyttJGQDxmpPDcfhmLxRYQeKDLLp/nKbmG2BaSYDhUUd9xIBx2r134yfGO88UF/BGi6Xa6DodjNua2sU8qJ54l2ncBgELwq4HQDcSea8r8HX9vpGsR69ePHGdLKXKNJziRCCoRejOT90HjvXr14rkfKtTOLuftv4Yg8N/AnwTF438a3UGh61dW48iFh5aabp5XKxY+8JJAegwc1+evxj/a+17xT9r8N/CiS40bT7olLvVnz9vuUJ6QlfmgUdiPm7GvnP4mfF7xn8XdWiuNakZLKDCQWoO5N+c7pA2dznPPYdqv+D/hzrHitbqZNlpZWvzzX1w6wWyAHkIzHMjZ42gEmvLy7IlKTqVFdlV8SkrI82g0wR+ZMHygzI8zPlnfd8xLHqSTz3zWl9gndRKo3biV3A88+3cV9G+HfgwPENyjxPO2mxITNcTJ5ccr5OHjjxlUAxgNz3PNewW3wv+F3h21QyJHd3a4LSmY+UpAycL14r7CllC0R5ksetj5N8L+Bta1h4ykaxrJ+7BYgtnuSv8I9M171oXw60PRIDcvaPfSxfKzMo8vzAfvFj8uB2FN1X4j+GbC9Ol+BLGXWdRkIjQLFthZ+gwB88p+vFb+kfDjxV4uaKLx7Ld3ckrDFhbSlIYy3H751GIx6qMkY6iu6NKFFWOSpUlJnP6l460qzvP7K0Jl1XUEyq2uno0rc9dzjgfyqx4V8A6z401pZviCs66TGpePSdOlBuLh88JJIOIk/vEZY9OK98vdF+GPwm0uVfENzBarbMFFnYKixyYA5Zh+8lPb5yenSvBPG/wC1Wfs7aT4B0+PSbUA4Kx+Uxz3ZhliT+FY1MRdWQU6N3oj6ElfTvDGn7PEQtPDmi2ilrbSrMooQgYG4D5d/rI5Z6+T/AIg/tB3s8EvhfwQy29iGO+QHoD1d36u3oelfPXiHxvea9dvca5cyzlB5mwnaOenB7e55rsPhf8CPjZ8d7lYPht4amm03I3ahcD7Hp8eOpadx8+PRAxryMdj4U42cj0KOEd9Ty+fULqWY3TTm4muW4Mmd8h6Ej1qB9yB1f73QkEgAjqa/WTwF/wAE0NAt1hm+Kniq81u9HzSWehRiC3Df3ftEg80/UAZr6O07/gn5+z3Z2Eyt4Cur/JOZLvVJ3mAI6LtIxjrgivka/EFBStqz1o0LLQ/AJwikA/OG5XnhT2zU8o8y2ZJQUji5VM9d33gB7nmv0T/aF+Af7J3wx0TVNH0vxpNoPjGBN9tYG5/tIyPkkRyRRj92D0yxBB5r87IVaWCKRm2hj19c130avtI80US10Y3e7RqiqGOR17D+n0qR4zBIVJABDDPU7h0H+FRr5sbbXTaXAI46jPBH1qS3innkAi/eFiRx82M9OBzn8K15W9hISKISssjkRosp3ZJ3Djnk+prYt3tSsbMAEORycA4781WWHTbPbe6/ceTaRkCQREBnJ7Anjd+f51+i/wCyh+y34h+LNzpOraj4HPhzwZAfMu9Y1Nm+36kAcqlpC3CK3QuQBjpmorYyGHjzzZEqd2fBuk6R4i8QGZPCujahrzwrumWwtJbkxKO7GMEAfWnXGg65YSvFq1t/ZcygF4r3EEyBu5ifDjPav6oLJPh/8KdCj0jSobPRbO3UKlvbhUdsDj5RgsT6nqa/A39tvxHB43+MccukeLbnxfPArxx2K2EKHTlY58nzbcEzsevzZZelcuV5/wDWajio2QqlCyPkmGMy4ijm3yO2AFXg4/rUIjHmZA2Jzz0AHpXrGg/Af47a7sfRvh3r1wk670drMwoUA+8GkKjn616vbfsRfHERQaj4zudD8E2LxGe4/tC/D3NvCvJZoolcZ7YDE19Aq9NyUYyuzll7q5pLQ8h8CME0O6u2fIaQEMR8uEGM1zmgeFfHPxAvru58E+FdU8S5ly8ljZyXEfJwMShdvX/axX118H/AXgDVfFOlaJ4iSbV9CSdILaC1IgW6YNzJKWBk8sgEgKNx45ANfpT8Tf2j/hx8F9Os9N1TU7fwvpsgMVrawRiSYRwjDbbe35Xb0y560+IMfOg4UYRuzhyumqjlUfU/J6x/Yq/aAWwh1fxZoaeGLObLZmmjlljCjcWkVT8oUdepzxXzDrKW9lqt5pWnXgu0spGVZlVoRIo6OFfkA9sjmv0P8Tf8FCNGvPFAjsPBl9rfh0yKkl5eXQiu5Yh9/wAuAZRTnpuJz3r48+OPxP8AD3xW8W/294W8LR+GdJXCIsm172ZwoBadlO0gY+UDpXnYGriJSarRselUjFbHkZO4YI3bR+AJ9qehyWLMzAY6np+FV1+/5Qzk9FHJOfWpI84ZtpGf4uxI9PpXqGRI+6a3Cs2GLN8x447cV+qv/BMXcvw7+JSZyBq1kBj+95TV+U8xbDcZA6H8K/Vn/gmKA3gb4lpjgarYfmYmr5jjDXBNeZ25e/3h/9P4KF7OQBu+VM4BqM3MrchyM9QDxVHYuFw+z680IW+o9en6V+x2PhploSEHOeasqQ2MnBqomQc4pxJzyMGt47GDTuWiOODvJqeNMgF9rL2U9c1RWYPyDgr3zjFPFzKvDASuvPJx8vpVJhys1LdYDKpk3LGMg7eaqPHNNeeVpsu9WzkHrgdaqmaKWbCsY3OVPPQEevQ1PZ+dpMhnicOT6Dt35rVoh3NJNNe3f/St6AjOW4Xnng1cdoQFVdoxwaZaeONVs0+zbFvLd2wI5F3HJ/oKl07TJtWvftVxGLaFmyVAwo+nei5lJsyLwyD51OFYdD/SpbXQbq6RZNw24Bw38q9bi8GwFVm0q5gv2/uOTE4PsG4P6VFdWt9ZFkv7R4tvcrkfmuR+tYzqpEu5wK6dLFnjDdDtGAMe9RNbSFgG4PrXcpHHMjbuVHfI/lTvssbDa68cY+tRey0Q47HAw2kpdc4BVhjcO+eCCOa9I8bagtto0GiXMTRXplE+w/eSNV+7jOcMeQxyfeq9nok1/frFDAb1VyZIUbBZF5znkD2yDWn46tBd3VpYpEsC6fEoEJHKtJycnPP1/lXzOIlCrjIQUr23PSgnGm3I5Pw1oPjDxRDNP4csTLFbAGRiVXGfrgE0628QXNrPPBdoPPhYo2ccMh+bPrivZvh78XLPwZop8Pa94ee/W2Je3mtJVhkZuwlDjkBu4PSvA/EV5c+IdfvtflsYtOe/fcYbdSsIPqoyeT39azyevjq+KqwxFLlgn7r77k14UoxTi7s7q010Tr57kBByTnAA9hXY2GupM3lW8gcYHI4/DmuE+HOteDtC1N7rxppxuAcCORmLRIR1DKOvHfoK2viJ418Jat4nWXwVAlvpkcIDSbXBaQ9+ccDtQ8fUeMeGjSla3xdPQmWGj7Pn5vkeraRHcapvaFAvljkvwoJ6D3rQObG5W3mPkyLwMHKPjqAe/wBab8IbyDUfCxuYmBkhkdHJHB9Cc1seLS9h4furmRQhQLsbjPJAwBzXydfPKssZLCVI6XP1X/UPDSyn65TnaaV/+AEsqavbiC4HyvgmSM7SF9h0JqtNpF2V32jJqChtro/yTADoT/iDXnUXioBtkuFVMDjO1fwHrXW2/iBhaLczxBo2PytGd2PY+hr6fC5esPHlprf5/mfkcveep6N8OPivP8LdQ1K2TQ47621Jo2liumIZfL7KSDkH8a8i+JMl38SfF+qeNfEUO241KTKkHhIkGEQEY4UcdK940Gbwdrng6a41u5iuZVjfyo5tyypInAVeM4Yc8mvOF0O3ntVl064a1mUg+XMA0ePTNfM8OYPAPH1sfSo8lV+6276+av8Aod2Lxdb2MaLleKPBH0bVNMiZbTbe2Z52SfMB6ivXPg3+zzpHxmu9bWbUpPCkekwRF5RH5sZkuDiIDJxjIOQMGtG90m707cL6zMJmGDLb4eNge+0Z4/WvafhV8VdX+Hul3OkrpcevaA7rLItrthniljIILsQTtI/vcehBrs8QcTmdPLpTyiN6qa37ddx5F7GVZLEbHxVd/DT4g6b40vfAYtBJd+Hrme3kvoEMSSYI/eSMeVBTBC/hXZQagPA72ttq8Fr4jsLl3ImDNDKrIPmjO38wf0r6v1rW18Uatqfi+G2a1j16cXIjdsthVCBW9/l5rj/H3w38M+N9GvYoi9tdupmt5UUKsc6jOCemCBg187kvGWJ9pTp4hWeif+LqftmL8LqDyyWKTvK11vsfL9lqmnTuzQ3pUuGIhLYVctlRu9hwT3rrbD7e9zNFAguZIypyBlfmGRyP/r9K8T1bwb4n8Ky+Rq1ufLQsTOFzGSOOTyD/AC+tdtpC6VpfhjUvET+KZLe9tY0extYI2YTXe8AxPkYVAuTuHpX6xVxFFNKSuz8Mp4SpyvkeiPVo7+3miMZX7OQOd3RT3469a2bHTPEEmmXWu6dZzXWn2nE91FEzwr7sw6cH8O+K8b0fx5Bq+pJc69AkhKEFY38tmJHJ79+1fXHww/aC0vwV8I9U8KmKPUNV8+WHS4n+VQl7GwneVuhWMAZ6E+teRxJmOLwtOn9Uo+0bkk/R/wCRx4LBU5zkq0rJK55Gl8SircIAFzkg8fh61I2g+HvEKbDtjLjBZh6e1cxam7t1itSCVRMhwCVbB5ZW6EZqeN2nLjcUKHPHcf4V9FWw03C8HZnFTqJS1RQvfhRYwyyytqy2a+WWi3xO8crD+AY6H614nr3hfUDbyWcQW1ujwr7cbW9x6GveGur+e6TT45yY5WDKzjO3HWtjU9Xsrm3t4byNFVi4ikUAuSmAd2Oea46Ht4RaxErp/L8jrqVYtpwVj5J0bW/GNldHS1lnneyUxG58lNiMBlVU8ZQ9z1Fb7aV48+Il4txHpb310I0jY2y4TK+5wMntX3F4T/Zh1r4l+DpfGHhrVLayjb7R5NpIhfzXiHzI5XGwvjg159o+tpp2nxwakZo2s1XagUbRgYK/JjOPfJ96+BoZ/hI1Kn9nv2tSDtJX28n5n3mTYH20VDG1OSDVzwX4X+PPh54E0vxX4L+KnhM6+moo0UaKqCaG4RdqgSnEkLKeQ8Z575rx/RdL1XWLm30fTbd7q7m/1cS4LMOg5PHAOCa+4fD+v/BnUBq+pfFGzsLqxa3kUWAtZBfzTMCqmGRQcPnnJIX1r440e11uy1izn8MCVdTtrgPZqo3yq6nKAqOG+XGex9K+hyLOataFecKbhNfz7Xt08jw81cHUjThJSitmuq8z6e0D9jTx34l8FHxnb+ItN00wJIZ7a/BRFeP+HzlJVQem9gAD2ql+zRofwY8T/b9C+LerWNlPa3LH7Ne3ckAIQEbrd0IikyR1JOBzg15Z458TftAX+i3vhnx1NrH9kptu7qxkt/KhI6pJIiKCy9xnjNcxq3w11PR/Adt421MJG806g2rfOywSj5ZCegO7qo7V8xUyfNcbgqmFzLFxjKb9xwS0Xa/XTudWDtCp7XDwdlvue2fEXxNo+jfG7+yvgvqy+JNGs1SGGS9/0iJrmQfvFhk4JWM4w/Y8DgV6RNomu/FeDT5vH/iR9umOLYMY0SQlvmECyHkheqjNfJnw1Qv4rtYrHS7jU5YSrGO1t2upAgOTiNMH06EAfpX1P4a+L3wg0nxLc+GPixa6rpsdteNK0Zsn8y2cA7XeNhwQDkHBPtXBm9KvlNKEcujKpOKV5aXem9ttT6fL85jiWpZjHmh26fgM1f4F22m5m8L63IJ2ziK7UMr7f9tfu+xrmdC8E+IdY8SX3hjR57S6dJIoJ7gXKRWzF8YUsSA205B64OapeJvj3p99reo6V4Jsmfw+bOawhnuiy3MwkJC3HX5GwemMntXm3h/wrPN4L8UeLY3ml0zw1pbXkzwjBhdnESs0bYMkXUylRuA55r7HLsXmP1N1Mwmle1rpX17pHHn+CwFbEr+yIuNld6v87nYa14MGj6zrfh201G2vn0dzAXtmzDPIMFghYDOMsC3Tg4r1Dwn+0f4q+G/gePwjpOi2R1GK2ltItQuJpHuba3lYlVSAAoNxztHJbqe1fM2iXrmKG4iiBhkjTYiqQCxGQQAMgfy6nrXpHhD4V/FX4kgp4B8OXWo7/McTh44lAPynErsMDPAJwewr2c+4cwGNpU/rtpKNmt0r+h8Nhq9enVmqe+z6/mc3Y+H/ABVrOii907RtTubdH/dXUFrM6iYH5hwnB9QBgete4/DSzvPhW2j/ABp8Sx2th9omn0iRnZJpo3nTdFqBgQs6lTmOTcFPTAr3vS/25tW8G/De68FzaBdQ+O9Jtm0iC3YKthBPbL5QllfO8sD94DJJA5Oa/Le20vXrUX32rUULlmnlEgOHkZt0j5AOCWOR6dK+dr4evmVGpg8RBQg9E1u15HqwlSwso1Kb5n2Psf8Aag+Kfg74jv4J07wxqjeIrjQbe6F9qL27Whd5CoSNVbBKcMcHOOnc18yS3FyttEk0ssqWcTLbo7s0cYPOEUkhQTjIA5r2nwH8CLnxdaafD4l8Qp4e1PXEI0zfb+fbtIw3RpdTK37nzf4eDjvXJeBPhH8VfiM+tQeBNBfX/wDhHJTDerbSR/K+5lHlmRl3btpxtOcdqrIMvweBwiwmHnfkvdy6MeMhiJVPaVI25tbH2T4d+A3ww8UeF/D1vpmgSxXGo2Ud7eawl3J58BMOXkjCkxjY/VGGCOtfJPhf4i+JfC1wugS6iWs4ZZEQxyF7SYo5AkCD5ASBnjisKbSn8O6be6TrLaxoniG1u9k2kzB4YGgZeCSGDI49MEMDx7s8P+CNZ8RWzXNlFHb6XbzxW89zMT5UTScLlR87cf3RzivNyXJp4WlWnmWI9pGTvHmV7HRVrLEVYLDU/eW67nvEHjfxXdXMNxpsscSeYikKUVSW+Y5XPcfSuz8Ryfa7aaC6tXngkXMiSHjeMMuepBz0I6147q/w81/wD8QLT4Y6TcWGt3ENtHP9sika1a4S6O9VK3BAZo+g24OOxNe+an8PvHGl6HZ6g2lTlLl/IgmYAKkhUgBlY7kQAZUyYLdvSnTlg8LON6ycp7La/od2c4+VdqlCjyRja6WpB8O/gpqJ0jU/FPjPxSPDOnrEjQrGY5by7D5YARk7VzgAYGfXFeH+I9C1WxuUtrSe5kSWTIO84Ug/efsDg844r6F0/wAIiy0vw7pFw73jeGxPJ5k0yzTXEszbnaZ1XhQQcAdBgACqGp6roJ1RLHWnazS7V1RhtRo1ZThjv+UdMhc59eaWFxUIyc68b3/A4czSm40KWy6ng8Pga+8Y6fcWOv6Zd3Gk2pYxyxEKsl064iUuSPldsdT0r7a0n4Mxal8KFvtNMttqrWcUkiXEcbpHJAAJUjVO4IITd97uRVHwD4SsotKuLKx8Y/bdOQuFdlXylg2hmlVSNrMMkZJwvbmqHiLxvY+G8aT8HNPh1G6Zds13fyvDaoB3KffuGH3sjHtkcV8rnsa1flp4KfIk7y0VmtdP61OmlQo0ebmjfT8TzK00e6sPiLo3hnWfDUl7YXEYuGuJpTHapCrbXklZWEeYurKzZ9jXZ6x4V8FxxW2p/ChU0/SoRIuo65es9vpnmbsgWySDfO3tGpXtmrDL458Q3Ftc6rZya7JEA8dzqIaz01X4yy2nHQ/d4LN3rI8d/DT4vaprul3trdaXrP7yIi41De9skeRmFLWIggn+FF7cse1eZXyXDQnGtUrPRbLb53McLWr04uMIvU8q8W+F/B/xI0+bRNJ8Nz+LtQ3rNPr2qs8EMMKkKxiiQhVjxkAN1OBWv+0d4Z03TvCOla1aeBda0zw34SRIZVsZ/PmmjkUbJriE7ljiGPl2ZK5wcCvd/GmmfHq4vE8OeDVsbC3tlfDWhSNLggggkyAlinQhRsQdSWrtfC/hT4m3nhDXdJ+Ll1Baw2sZfT2sJThwUJeaV+Mnc2Nwxkfw4qZ46F4x1utv66HXg42m41IXufJHgn4BfG/4iAaxoEWn+F/BV3aLdCTVx++ZJY8KuxM4JGMhjtrjLvQvgj8FYb/wPqfgq21nxFICTrVnqUxg81zlGWHgRmMH7q5B9q7zXPFdnNZaRonx+1+MeFbcu1vZxXf2eOWTbiMr5O9mReCVP6Guc0zwx4Ns7PTtd+H/AIx0pYtQZ7hbgnefL3bdsEMw3nbghiV69Knlqzp3xzvO91yvp2bO7HwlRp3px0Z82Q/ELSNT+I3/AAhhji015pIoI57lxCkvmAZkcqN2AOvBZq96g+Dn/CI/FCaws9Ul8bJFbRTXCxwywWcTzKHg3eZjcwABAx0b1r0nwovgmL4h2vxB3HXfEej2s0VtJsS2W4JGFt5QyFCueUyMqeQa7LwF47/aV+I/inV9V8X+Fl0HQ7A+fcW1vZ4lupDGQv8ApDFjI0ZwOBjHPSvUx2fShQ9lDRHp5PwXLEx9vKaXqdZr8z/De6t/+Ed0yPT/ABDqCm5nacApaBxjYi+x+7u69OK8u1iTx34liu5dQubrUWQko0zLbW7Mw6vg5zxwgOB3Paut+KVt4yh8L2+peCLqEeJtSidlF+DOrFf+eZbhSP8Aa43DgV4L8MPHXxQhR9P+MWkG71tJ2lt98Sq0duFwFMUeUyXAO5sjHUV6McdGGFjVlHnkup4+c5PKlWmuZJRe36n1LdfCL4PWHgTw/wCIb+dby/vJIUnjtLnYLuROZ4iucL5OQdyjOM+tdppXhn4e288q+FbBtJDoqGWzmczKxbqzOWJ3DtmvlrVLPxZ4r8XT+O7qGDSJJfLCwjCRkqoQkIuFBcfeK8V7r4P8QRWlrcIlt5cdnCDNK7qEj2HO8njIz0HU14iwWZ4SEZVaznzO68k9bfI+t4VWVYqjOM4rnS6njep3HinTdb13RZp5Jil5cRz+WWUzbh8jySHLZC4zg9q4NNInM6WckhRwVRmZyQEduTt6YH5nvXX614hjvtS1PUbGNpFu55ZQzfLuLY7jkdOK7HxJ8IvFenWUuqYj1a0sIYJNREKvE9i0iLIFkD7d+Aw+ZCc1+pUczw+G5IVpqMp7XWtz8hxmEnOrUdP4UzxefSLbSrm7tmaN0ikdVbbzKFO3dtOQcgAgE4Fek23gSXTvhFe/F7VbwQrPldPtIoPNZ0hcK8ksnSJRnkiuTbRNDkZWvATK5IX5jnjnAOeOK6C++K2qaJ4Ntvh2dX3eHxuzb7FUuhYOY2lA3Mu4Z7Z6c1pnzx8lRhl9laS5r21j1sRgnR951tdNA+DZtNe1K61jV7JiljbrJCbklsSs+MgHjBHTOa96XUfEeix3t1qmo/b7N3dYodgWMRnna394r0AAx6mvi+z+LF/L4itLfSrVpo0Yh03BA4z91yegbr7V9J+H/FL+OtSutAtJGtJbcK8tqxErKhO0rGcYIz6cEda+H44y/FPEqurqK7H7b4c4rAVcMsPOymn16nEfEjR/Bnh3xJa3EP8Aottr1jDfm3RcEbmZWVTnIHyk7eg7V5hq3jPwxYJaz2hWKPzWEmxC5AU9MnqPcflVH4va+PEfxT1u8iMUsFnJFp9qu4bAlkgTIDdTkktj5c8ZNcTYXen/ANqabJr16+k2hvYmmuoz5skQjcMZFTGSFwPvDbjpmvvMDJ0sDGc3eSXzPyLN6cZ4yooaJy+47DUvjKLrTW8JWE0i2MsomhgfauZGG2XcfvIXG3646U2fxG2qXun3flwQQtcLbLGsuJw6JndJGOkfPGeDivoX9on41eA/Enwz07wLp8uieI9a8RxRXl3qOnoLeOzFs2Y2beqyF5eytjuemK+N08Q2NrocVoiqzNCUklZl3qTwkRwM7VOSMctnAIrxMjxLx2GlUhRdJtta218zpxmDdJqLdzqvEOrT6NqkkGjzFoEdJYXXBxIBltrdcg9BgqorlvEfxE8VeLtS+2a/rBu75yLZZcIHiiO52RmxzliW3cnniuM1i+OsTRQnd5NsSkaY25xgk8gHt90nI7k1mnZEJNkCok37xXwGBz1IJ9PXGOwFfTUcC1BRnuedsrLY2dN8ReItKtJ7G3v5ZbW6cXDI5yjbMKGJILDJxgDrjms29vNR1m9+26nO0srv8pbaChxnIjQ4YcYwOB1Ne0fAv4R2fxY8UahFrWq3OnaJpqwC5Nin2i/me7lEUIiix9xW5kkI+VeoFc18YPCfgv4e/EzXfA/gHWpfE2naUFgkupUQH7XnE0AaMBZNmQMrjDZDHinHFwdWVBXuayoJR5zzCGxkmZUt181pSojCDG52bC8joNx5xkegyK+9vCX7O3w10K2t4vFtofEWpMg8+aSR4okZ+dsMaEYUZwS2STzXx14SuLew8Y6DeXsq/ZLe/s5JGJ+VVSQBsj+IJgbm7Yxz1r9RrrT5by/a4BBTeXMhztaM98+4569PSvi+MsdXpVKdKjdX7H6j4cZNha9OpXxFm1sm+h+bXxj8Jv4B8bXHg/Rp5J4riNJ9PY43xpPlcE9SE27QemOorjZI/wCz7yG2hf8AfWgUMQxwZVGN27n7wJ569q9P+MXiTSvGnxRm1jTgZrfRrddPgeM58zymZpHTpu5bAGQMDOTTfhv8GtZ+INvJqdvfW2maPZ3BgmeVyZTxvYRrjHyg43NxnpmvuMFilSwdOpiHZ2X5Hw2YZaquYVaGDV1d2+8810+81TS7q11LTZpbO/RwY3Bw67QSJBjIBJ/h6Y5OazEHmz3UhgtopLyXzpFgXy4DL0LqqgKrE/eOAcnAGK9a+KXgvw34T18jwbqTavpT/wCjvuTdJbXcYGYpOm/IO9R6c54rz14AWRYw6pEC2QOrJ3yQM+gJ4HbpXrYWUK0VVgeJiaEqM3TqbopsJLqVREQU37SMcjI+8qcfLkcAYz1b0r6C/Zz+Fmh/FHxdqD+Kt8ukaBDFPLArFDczSuUUF15VcDJ2/QYrxa10hsZuovKMm1iCSSoPOT359Op9cV9Wfsu+K9C8HeLNU0PWZ0sv7fhjSGebCRC5gbcI3borMDwSdvYnNeJxTXq08FUlR+JHrcNU6E8ZCNZ+75kH7Qfwg8PQ+Gh47+GGgw6NZ6PIw1KCDdiS1yFScIWIwjkh8fMQcmvk2N7iWJUZt5bcrgLjJH3cHI4HXFfoN+0p4z0DTvCDeBPDesQ/2vrMx+2xWzLLGtn96QPIu4LvcduSOOlfECWmEiRYixiwVOBtx0AxnH4E81y8HYmtUwd619+u50cY06EMY1h3pbpsYQtJJEjlVlUsCvJ+YN7H/GvY/hp8E5fH2gzeIb7XG0uMTvBGogErSFByW3Ebc9Mjn0xXBQ2TJMqJHuLcDJBPzcdickfkK+mv2fPttvpGs+HJ0LSwzrcRRN1CMMMwxnPzYrTirH18Ph3Uw71NeB8vw2LxnssX8PrY8f8AiD8GtY8AWsWrW14NZ004WWRF2PA54G9QT8vvn65ryxIGRt0yNH8pBDnndnI4GQR7dBX3b448RWOleHru219Ql3eRSQ+SgyZCRgHbzx35r45js9Mt7e2be5uB8nA3DdjnIxXNwvnFfEUObEKzNONcqw2DxPLhno+nY5W7e4hhllGZQFUODztD8bvw9apiNmWSCSJlAiDbj8q8Hnjng138cEcsRt0jZQAHJCkltnqDj/AVFcWBiEEkisEZSRucbSregxkD3P4CvqXWR8icX/ZkQj/fJsJZThOSoUcADoSe4qx5bI0jk58z5T06OOVB9MD6DsKu3l5o9tDjKs0UxDANyqY5AxwP5+9Y93qgih86CBmg2hfm+QnnIwemRXLLEWLjGQwWUUEjSRLG1uihwc/LtHG3PU89Md6u2pjWcvcbUCj5SBlh6/XA4xXOz+JZre5KWsSRqjYJYbz+8HbHA+tcrda9e3MclvJMYotpQgcEnPXj+n41lLEJnTGizvtV1jTLNRGwaRXCt97BwDnJrzy/1S98Q3Y0qzAt4WkJy3yD5RnBfqM9Nucn6VyN7rKuixEiVcbJFI6rnqDxyPrUzaxp1jYrHBGZSWH7zdiRo24KoCDhj0IIIPYivLxmOtHQ78PhdLs1NZ1bTLW1jTw40wR8icpIVBkTqGVuPlP978zXCSuDLPudpJQSw57NyCM8nrznOexqO8vllvy7JJBgA7SASFPAOORk9xnHHaqsD+UV+yS+TIh3cYVyOQeuR39a+fq1HN3PYjojSgjyDEuBJhTuIByW7VopLFFF9jdHe4gU4+QBdpP8TfX2OO2KoQwzKd5m8oqBky/JuHbOc8+mK93+Gf7P/wAWPixKL7wvob2+mH5JNVvm8i0jXOCVZsNIR1winPaodoq82U6nZHi9vEHkRwAxDBSApYsx6IO556AZJr9Afgp+yZe3jQeNPjJa/ZdNdBJbaM7iKWdeqPeSAgpHjkIPnI9q+ivhD+zt4G+DPl68EHiXxEuY21S6Ty4bdgMlLKA52H/bbLN613nibRNX8XXUmneIxLZaUZFaKFQTPO4GQZWPJDjoi151TMlflh95Li3ucPqXjj/hKNTb4e+A5otM09EW3uL2JBH8kedsFouNqBegIx3Jya0dF8D6LollFbLDsht5N/ygJ/vFy/LN3JbBPau40vw1Z6VYRjS4IbaOxwsCBMdTlmfaeZD3IO1R1r58+PPxqHw/0qazsbyJ9evE2JBGhcW6dRcMzD5n/uDBUnoDUQvUfJTXqZy93VnD/tJ/GGDRYz8PtEmVp50D3bDK7E/hjGeQW757V+efiHWJ70r9oJ25zzwc46YHas/UdUfWp7jUdTmee5nlEk80pLyEsfmkJ6nI/wAisu6ggSVUtzI1smHy4OWDdCOOfpXvQlyQVGn95Co68zJzpztGzSjbI6jOcDav8I/GtAaZNeS2+mRKfMPzMqep/XGO1dhovhxL6eOxuo5b0MCZZEBY7MdNoBIA7MQQehxX2/8ACX9nTS9Okj1jxeklvHKhkhs1OJriLGN7yZIhjHXnk9MCnKMKavNlSqN6RPI/gN8AD458QxXHindpvhLS9s+pTD78ix/MtvH6GQjBJ6DNfWPxb+Ol94gmtPh58OLA6jqDtHbWWkWajyzIvyorYAAROPlPGBkmut+2S6hbweB/hnbRz3eopIlpbWqAriM7WuJcjEaKertkt2r6P+Enwa8NfBTT3g0lI9U8Z3Kl9W1mYcQmTlkRj91R0CjkjrXzOa5xSp3qVN+kf1NcNhpPY88+Cn7M+ifDeZPiD8YjD4r+It2A/wBwPa6cP4YbeP7rMnRnIx6etfRd/rmsavfhIMtI0mwLFl0Vj0V3I+ZvUDgVsWmlSTx/aLwP9kk4U5InvZOyKOqR/h7k4r86f2p/2uJJLub4P/BO6V5sNaalqtkflhxw9pavxnGP3soJGeFNfK4enicyr66r8EejUlCijvvjH+0d4Y8E3Vx4fgmXxPryYEttYS5t7ZicBJro5y5PWOJTjuRXxX8Tfin8btX8OXF5rcaeH9Evn8pLHT2EEzBh0L8zP05JOPpxUXgTQNO+HulHxlrjRmYACOMDLLnJOwcAs3945NcrqmvSeK5J/Fnihni0qBmWCCLjzH6lAe5x95sHFfomXZDQotRhrbr5nkV8VJx5n1PA7Dwbfa7NK1hpzSyBlDbA0hZz0yxJOT78V1l34E0PwtCl74tvkWVuDp9thrjOOQ5VsL6Z5roNW8ca7d2bWWkbdI01QwWC2wGwQPvP1avIYtB1rXdQgs9HtjeXd02MYww77ieyj+InA969meGlFaKxzwqpvU2r3xoICkHhjT10aOPG2UyeZN0wcu3Q/SvOpRPdPFeXHnSxszYkmYk7+/vk9q9Cfwft1FNKZ49QuNwT/Ro2cmTP+rjUcsc8EgH8ua/Rf4Mf8E8te8Rww+IPjBP/AMI/pdxGjf2bCwa6dDyqySHcsXuOT24rzMdiaWHjzVpWfY7KS5vhR+UskceyHzkaSXkKQSW29jtUc/TrX0D8OP2V/jt8UvKfw14NvYrS6wReagn2K1RDzv8AMkwx9eFz7V+83w9+C/wP+DcbJ8NPCEP2z/lpcCI3M7Y6bribcVHXgYFQeMPjl4P8I295c+M/GOl6Db2Y/eW1vOt5f89EEcZZt59gcV8lW4llU93DU3K52Kio6yZ8QfCz/gmV4M0O7/tn4665/wAJNLnf/ZOmhra1JOMLJKCJpR6j5Qa++77Vvh18IPDdt4cso7TwxptugWHTrTy4AqYwCwHf6nNfmZ8Tv27fFOrGfQvg5Znw1pspYNqt5tl1KYHjKKfkhDHkHlvpXw5q+patq89zc6zf3OoXtwd80txM8hkfOcvu4+n6V14XhDGYu08XPlj2OermVOD91XP1f+IX7XngWwt5tN07UQdg+W1tR8pwOGkYcvzwQTX5Z/HD4/eKviRNbWZQwWVtLI8aRsFCGRQvIA5KjpjgD8683124QSHT7ZMnCnKkZGRgnA+8AevpXKalFy9sMOXZNxAHJH9c17kMjw2F0pK78znjiZVdXsc+9pGs7wSAsiAqGbqF6n6n37mrU9t5LI0uwFgp3v0Vff8A/VWg1qZ4XnlkJSMEsVAyXAyFGe2etfQ/7Ovw8j8Z6tq/ijxhFnwr4QtFu7wOCEurmQgWtoCOd8jfNjsBzThBt6mk52Q/wJ8LbIafDD4nsZ5rnVomMNnGPJuIVI/dyyFgQV77D1GDmvqGz8FQ3txZS6/5V5PbRLHBCFCQxrGPmZY1G1ckZJI610fh3TpJYZ9Tu5su/wA8k0nJDN91Bn0GAMeleV/Fz4j/APCO2R8L+H18zUNRiWWTaw3FCBt3kEFQPTuK92lTtZQR5FSq5M0fH3xN0/w7ZSwWsitG2Y9kfO4gYATjoO5r5y8JeH/H3x88TDQfD0BkaNGeVg2y2s4V+/LcyAY2gdj8xPGK7f4IfBDxf8ePFTz3HmnRbVljvZ1IQyjq0FsW+VQB99iML654r9MPE0/wx+CXg17nVWs/CPhtVWO3toUCT6g8C7UOAN8nI4Yjk85rDFZqqN6cNZfkbU8M3qzw3wD8CPAvwj0E69rF55s+wh75xtmuAvJW2jP+qi9D1I5r5w+Lv7VseixN4W+FFiLKEEgz/wAbk9So/i92NfLvxD+OPj/x7reoXf8AaLW2mTM6Q28ahVMY6b8/NuI6mvHLOLVtV1e2sbRJtR1C62xQW8CF5nLdEVVBPXpgc15M8TZOdR6nXSwvc6nVvEmta67XGrTmaWYkh5WyQ3fHT9K2vht8N/iN8afEi+FvhZo0mvamQPOfdtt7Zehe4nb5IwOwJyewNfoh8A/+CbOr62Lbxb+0ndHSbAruTw/ZuDcyIRn/AEmdc+WO5VOexINfZfjL9pP9mv8AZZ8PDwX4SS1t2sYwI9I0aMNK7gYXz5RlY9x6tI276mvl8bnspv2eHTkz06dBRPNvgP8A8E4vAPgma28WfGt4fGniZFQpaAMNLtGUZJEeV88j+9Jx7V7J8Yf2vvgP8Ebb+wBqMWt6vbYih0jStjLEQMBT5eI0x0xnPtX5AfGj9s745/HGW88PHUB4O8N3DeX/AGbpb7TKjH/l5uTiSTI6hcCvleGwW3uFtFCyRq2xHGV5PJORznPeuWlkVaq/aYqXyL9tb4UfZ/xO/b9+Nvje5ubLwlHF4M0ks64jAkuiPQuRtQj2Ga+TofH3xJtzcND411uP+0QWm26lcKJt/B3gOBj2rlpG3xNGGxCJSCSd2T3J75NOHmDdIrCXepUcYAwen4Cvew2XUYRtGJjKo3uynDbW0MzSrhnfLFiSzs2eSznJbPqa1PKMlswHSIBxk/KGHv61ApygAwp+6AF9fWrmlw6rr2p2ui6LYT6jezvhLa2jMkjc44ABA+p49cVtLlgtdEJXZFE2mSxmXUd06rlI4I5AkgcjKyNkEGPseefavSPhT8K/i7+0X4sfQPhvpf2q5hKm9vSPs1jZKOA0swA24HREy7enNfcfwM/4Jk+OvGMyeIvjVdDwvoznzYtLgKT3sqnkCV1OyIY6qMmv1psW+HHwJ8Fr4S8EWtnpljo0Jkky6wWsC4y091M2AM9Tklj0Ar5TH55GLcaCuzojTPmr4I/sOfBH9nrT7Xxf8Rmi8Z+LofmF9fRZhhlb+GztDuUHJ4JDOTzkV618XfjVo/gTw3N4l+IniaDwHoQXbBbHEup3XoscCfPuP8Kjkd8CvzL/AGjv+Cgl3qU934c+At0bq/mDQXHiqaMxrBzymlW7AkDHHnuMn+H1r817TRPEvibUpNW1KS51XUbk7pbq+laaQseTl3LHJ6nFc+EySvimp1m/QmpWjBbn6A+Nv26W1rUZtO+Fmmjw9pcytHLqmqn7TqtzG2Q2xQGitd4GM/Mwz1rg2+M/wv8ADlzs8D2F/GlvbwzW7QxiK4mumA86OWZs7I42ydy/fPJrwTTPh/dRRrNOgZs4wThB746HFdDH4XtLYEXUhZeuxBkYP97vX22EyFQjZKx5WIzKPe59E2f7aHxkvFg0zS7JLqRIivm3V1JIS+OJWXhRjqF6Vz/in4p/EfxxZpY+LtUS4Scq7QQLhHkjHymX12jIHbmvIbnWdI0HdAY47dJUGdpyzsPzNefXnjO81eCb7FJ5ULvjOMNjpj6V7GGweHw1nFe8ebUnVrb6I7vxL441G3hFnpd+0NypH76BtjREcABlxz157CuBsdEa8gl1u5BZmkGZX+d2wMk7mye/XvVrwtoI8Q6wsMkZFtEC88q/d2j+EepNei+MbAx6Ez2SiKONPL8sHAUA8EHvkV3yozqRdaSFTrRptUonkMqDKtnKKQVUYI6YqBtyqAI87cngDqalyqL5Tdh24AqpcTQIU5LMMDjp9a8JvS568Y6jpLtrcgxLiZD8u09Rjml07UPtjq1wo2oMAdOnbj9KwLy6j8503ESL0ccAHuB9fWo7W4McZRfkeQnzGHJ/KslUNuQ6ubYM7MLvBJwcjd+PSv1Q/wCCZDbPB3xNVmznULBsjp/q3/wr8l4Tc3AV7jPK8D1H4etfrV/wTFVB4J+JLPxjULJQueiiN+fzr5vjD/cZPzOnAq0z/9T8/wBQZFyAcD2qPAQ+v1roLdbeAANC4GOG6/pUEscEwdUUc+o5r9o9mfB85lIwPy4FNYscbuafLYzDBhYnI6Ec1UeG6tzh+1CQiwPvKDghjjngY9zzVpY4900IcZVTs7q3/Au341UgS6aTYqctx0rQt4Qn2lJFMcjAFSp+XI671PWqiMyIPlQyyJvfjHOCPwpg39VYgehNW/s5KHs2e/Oau6RpUeq6rZaVPMtqt1IsZlfhU3HGT7CjEV404OpPZAo3djY0LVLPTiZGjG/GASM/XGa7OO/sbwIIpQrYz1wQB71v/Fj4VeFPhxpNsbXXPtupTbNsJXIlU5DSBgflXpg968CUsRgHGcjIPb61wZTm9LGUva0dtfwdjOrRalZnt1pNdtKqwSGXzCFAJ3DnpX0DY+C8aTJ5Wpst+kZdrYqGiJAztGc818ZeHtfv/Dmp2uqQKLlLdw3ku3ytjrwa+gfEP7QtrrWkS2enaPLaXtwpBk80IEPf7o5GK8bOvrjrwjQXu9T67h6llvsKssZrLoMtrrQdTXbd28aSnOWBMTKwOMccGp/7FhPz29yEVlPysN2MdPmFeQ2+urIRvjIJ5O08Z710Vnr0AIMMxiz2J/nX0LpTadmfFzcebQ+0vhu/hbQdHtZobm3tmlVmvZS4aTgZIweR/sgda+btYhGs6/qOo28wEdzMzRmTOTGT8vWuei1CMuzShXLAcjjpXQ2d8r7fN2OE6LJwTn0PtXxuScIvBYmriXUc3Pv0PRxWYKrTUErJGDPpUiH97DvznDqM49eP61nvp6sMIpAU8A8c16VBMHljWMHLvtXaN68+tb15oFxbxr9rhSaM53ccg/7vUV9HUzenTdpy1MKGUYipB1acbpHgr6HHOxjHyn+6RWXLoDJvaMBSRwMcYFe/3Pgu+mBnSynji+8reWWX8hziuafQNRjO6NRPGOu085PovYV14PM6Ne7pyuc1WlOGkkea+HPEfifwRdSXmkyr5c64eGRS0Te5Ud/pVrWvHPiPxDMk2pyqsSfdhiTbGOev/wCuuku7HzGKXNv5WPlyRg1kzaPLEyzWzYdTlSOQfTjvXPWyujOTrRprn9EeiuI8X7BYV1ZcnY1pPCfisQrqNvp00tsIllZlbBBwSRjvVfTtQWbBhutj5AaNiQrZ77enFd5oXxg8U6FFd6frOg2HiGzuYTEBOskMsRxjeJIz19Qa8Fi8+By8kQAyzBQOBuOcA15GR08dUc442HLb4fM5MRKl9g940/xYLDSpNPnjbz/mxJjeCD0PFdd4b15b2zEk8YIjwvH3mJHXFfOGl6nqyNvtIJp44/vNGpIH1x2FdDBrrhftVuzx/MA5Q7cn+7j1r0quEV/dM6lKSinY+qrfzU2iA5yMle/5HjFJH5DXhvhGbe7yAJrd/KcDGDkAYYH0NeL6T43aS8hEuTbW42lmJJOfXPcV6ta+JtDvrphaMfsyRkyGXgBz0ORWUqUkrNHOmb+l3GqojwSD+0YixdCuEkHP3SvTOadrWtS3/hy5sbWJrYoywyxyDbIUfOWReh9Dz3p0MTmMyEAHyxIm3o+W/u/wn0PU1pNJPMrROuJRh0kID7Mf7J5HHWvlq3DuFjUdeEVz+e1z7yHiLmP1T6k5+5t529SHwj8M/Hut6WbO0W0ubBhhIr27jjdQOijOQTgkAHgH0rw/VPhH4f1+/mhswNPuoC6sicESKSuNvTII7HB6g4NfQ8sOj6nE9xPH9lVBkPEQFMmMZYjoMZ49cVympeE9SsN2rWDJcQQbZVaEl32sP7nc+uK6smnjLyljGvJI+WxVSEVai35nxvq/w91vR3f7KyX0KEj918sqEdcx9c/Q1yiX1/Y4gd2jIGAkiEHr719ueGbG31ZZ7nxXEYLOIHZEo/fkE8v2KgHGaxdZ+GFtq4d9Fkj1i3XrHJ8k6buhDjqBX0tfOaVBOdV8q6s5sNRlUkoQ3PnLS/Fl0r4a7eFgpRVyWQeuFPA/lXZxeLIJIYRPBHM0ICZiJiIzzliM5JNfR/gL4E+FfCsF1q93qlq2oMEAS6XzBCX5KjjGc9XPauJ+LfhXQovDFz4pkggsdTtZEWF7cLG1xlsGIqvDjaSwIGRXy2WeImDxmK+rUNV3Pu8R4cYiOBnjJSScd0clZww61Ym8tGMS2YLyZbOwDk/MOtak2jXktnb6g1i/2Z1LJKELAgclsKd2PUkcV43pfiK/trOS106c2zXZO5VABIYYwP8Ae6V9AeBvizffCK3a9vPC1zr17e2Ztbe41G5VI40k4lQRryflPB7162cZ5jsNVhHD0ee772Pi4ZXTlHmi3pubPgn4t+OfAHh++8PeGpFhttQkLtLy0kW4bSUOdoGOc4riFkle2a4lQ+SmVeZUZom54O/GMsfatDwj4P8AHPjHRF1bQNLLwAZCSskbOi8s6iQgeUo6vnj0rOm1CW4lksL668m2i4ZIHVrf5BxtC/K+T/FWODyjLpyqPAqMJTd523v5s1o5nXoSjKt7yW1zMa1hvIFQhS0hKrkKGO88cnAx654rqLb4d6ANEvvEPh2/Gk+M/D6Ldw2UsoTzFj+/5cjFct1PGQO2a6Pw/afDpPBOtrrt1ZXd40RaCOSOc6gZmXCR27owjWMHlmYGmarfweLfCD6z4k1bTn1bStOWC2tDaJHNLNAu2OKRiDvAHUjn0ryM9zLEQgoUYNxvZ+Z9Rw5g8JOq5Yqootq66pHgfxM8T/FD4iT6ZNr1612dCtntrfYzxXKQTHcRI5w8vsWOMdOKwfE2k/GvVPCSR32i3c2gMI182G2Z1IXG0MeWB47Dmvcda1dNU1LSNf1Pey+RbW9znDybIEAbr99h0BPOMCvc9L/aSi0nSToHhCKeG8uW2x/akDQKE/1ZUKcBuMkNxXzufcTYnCyoLBYPmV9X2OnB5ZUlVnQ9ty38/iPiL4AePPGHwr8Y3viPw74dXXGSE209vcXD2agZBwzqC2Qw5XFZ3xp8WeP/AIr/ABCufHvxLktLHUb9BDb2FvmRba1jwE2DALgtkbmOS2egxXsfgTwPqHjbVludJ1u4s9W8TXMq3TC3W4eG780+a8ltkEqwPGCAOvSuf+KGmXfgjWr3wJeXEHivUdGmQvfWaBEuIXG7y49uWSRBkMucA16Uc6qSxLr06fvSR7U8hw0KH1evUtJd9vwOD0n4Oa6tpa3viOUWkF5D5kZjdBL7b1boD2P5VueG/hr8UL/T/EnhXwTrBuPMspLm80sv5EmoQwfO8SZyshVRu2kgMAc1y1z4/wDE9vqV6LbU7q8t1KLEdSRDdRrt/wBU7AYOzovHTmvrH4fap4f1DwT4ntNU8a2OnPLp8kRupDBb35SRSzxRTAbwsuPLbZliOBjNYZpnGY4SVOpibSjJrpc4faZQsO6dK/tLbp2PhnT9Ye6mtUyxTcuNikupLYbaF9TxsHX1r6i03wr8bvhR4esfHGjTTeG59Rumt4olnRLp4Wy4kNpk4QYyTxg+tfKFhoF5ttYNEkf7UzBIFiDB9+flCkcjHYnoBzX1pY+F/ijZ6DZjWbJtTu0GTcPLJJG6H0kGdzA9e1fZ8R5nieWnGklKPVM+f4dy7D1Jzdeo4ryI/h/8M9S8XnW5/EGoSDUL1/mmXE9xJcTMZjJtbHfq3rxiuU8Z/C/xl8Ovs+oahp1zr2m3kgRgVSO4MbNj90cFNzdgw470yZviNa6h50eoT6FPEQQFBgIZfR0zn1BqeW9+IV3bRJret3mr2wdioklknRD1JZD0z696+TeSZvXxaq1cTGNJ/ZXQ4sx+qQm44ZNvo2Qz/D65tvC13fJd3senRrE8dvePsuIHkOwo8anD8EEOpxjtXT/DS9+L3wO1DVLn4cXdpYtrAVJrfUUWSNmj5jkVMgh1ydvbBOQa29X1291bwvp0ENqZts0RvvLTdIqxkCLrwBjovT1r37Q/AV14m0abXvD7Q3FhqkUcD3EwjacPA+WVQTvXgYYnHtX0OJxGHo0eSpFNfmcNFYqpNe87+bPijVNC+KGtLc+MvEunalrc0kxW81ZZxfK8zZODj5hgDgLwo4p/gz4meOvhvLdx+C7uO1+2srSrPapMyuvAbZIOPrX6gz6b4YfQI9FNsttjYWisz5RbHG4FeWPqvU968ctv2XLLX9cu9YunQWduGW3EqkiQvyZgnZUHCqTln68CvJhxlha0XSxMLRWyPov7Ar0WqtGfvM+FLzxARqP/AAlXilZtb1++fz0mkmWGOMqeGXy8tlT0A2gDpXo2sfHr4ofEexg8M+K9cl/s+CWNnghVYwyr0LlfmYAev1r7Lsf2UPAE2231G5ZreJHkbbBEsu/GFLk/fAPVeBXEeJf2YfDNvZPqvg/VpNFtoAC8F3AZxNKON0TRfOhc9FOQK5p5vktWpGc4JzjtdLT07fI5amWY+7u99/M4Lwn4z8SeJ9Su7HwvFbW2neH7c3MlyCo/dx8Hb6lj0BGT3rT+J3jrwqfCi+IdWNpp9lJsD3DAOheX5QFBB2uWGSQeDWPY/A7x7oMYs7S5j02x1Eo14kjASNF1ITHOSOOfWuy1zw343tNGgtNM8J22vaTAZIZNKmt2mtWiY7ojleTgjn8Saylm+EdT3Gjrjw/ioQU6kbLpYi+D3iTwteacdQv7xtQRo0FuytuttoOPnX37enU17b4E8O6daxvfyTC+JlWVJQAc7SxAGcgY/WvnHwl8G/iPYeHoNRksbTRJt8pSJGWJZUkOdnlqNpVM4APOBzXqOsePZv2etH05fH2hX19Dq8iQ28+loJbWSVwAiu5+WJucc/Lg14vEFam4OWHlr1PW4ewc3U5a0Lnpmg/DtPD/AIt8Q+J5PEN9q8fiVkMFrckyLpyjLSJC2SNrnuyllxheK91sJFH9m6NDbeRkMDJgI5yd2B/vd+cn1rz6TR/E17ZCaa1WCZlDeQZlJUsMhBgYY+pHHpXbWugZ0928SznT4ZbYJ9oWTy3jkk+TCv1DAHII6GvzLFVpzfLM+8ng6SiWLjQrvSrbUbuOBlmMZUIAJHJJ+UEKeFA6KOB1Nc7qiRazpCeFtZt/7TtxEFZF3RnYByHkU5YKeCx/AVe+HPwjtvhP4Pbwxa67f+JJLy7lvHvtTm864meUYCNJn5goAAFec/HTS/izYeFdK1j4UaNb61rGlXYvTC8nlyskSkGKNT8sgbOHQ9RjHNZYfEx53GDPIlgo1HyI8g8W/sr/AAh8Yafbi40SOx+yB1Bt5ntTGJMbgWQszqeDgj34zXlPjv8AZP8ACet6p4d0+LULjRbnw5HbW1nfWDCR4bQNvXcZRghSSS27ODyDX3J8I7u48beBtI8RfEDw5L4f8TXIk86zmgFvMGDHP7rLYBHIyc45qn8QxbWd8mp3aRnTnQwx7pN7sEGWBC9B0GBketelUzyahKjBanl4nLJQtGbfKj558faN8O/BscE/hfxAmrXdsViuNqptkUJ81w7xnC7j2xyemKZ4H/aK1DwxAvhe0dGtJZ/kFvH9ouhJP94jkcDrk5wK5T4qeGNAhh8Ka34G06x0kuLiXWzbDE7Af6pSV4HBPzY25461FF+zn8UNA8B3vxX0OWx066tw97BDet5k4yMxtJn5ducExn5j+le9wrg6NXCpY2blOW11Y8ivm9aGI/d6wXR7fcdh/bPgmTXnl+Jk2pQafMT9litGBBDkiSWV1wSc9VXivMPE2seFtPvpP+EVupLm2SR9kk3MjjPGSM849ear/Cfw98fvjFoU/iP4k+HbTStSkmYW900sNta6iq8BrSBc4HYkfIe3JNdvD4F8UaLompahB4V1C91O2wUh+zZUqo+dUBOG+o5YcCvs8FXwnPanV5raOPY8zE4XEYys24763PKLjWRcxyXE1zcTeRjBKFgpI64BXIBxwTXB+GtI0fw076hPe3GpajLG6XEs1xIIpnlbIH2fOxSD0IGfpWl4f1jXviX4n1PQPEmtQeELDTIXnmt51S3vJ2h5W1jjkAJlPQK/yr1JNeV+P7rQ/DfjLVW0Z18RaU6xeS0smJ4AygvEDD8hkDnBI49K+0wtWnUqrDSXv2va2lv6Z49WMqF1Slps+56/d+J9RiiZLOxErROykqwIJXqobp8v8RxgetZd78RfH19byW02vSWlldbVlie5kdJdnQN2JwOATk44riPA/hHW9du9ObSUme11CZbXzvMKCGIJ5jxccZUc7SMHqxr9DdA8JeHf7V0jwqtnCumPJHE8UoV45Y0UguRwTIxOC2enAryOJuIcHgIqWJpKco36J2Po+HuC6+MpTqwqcsPzPhG/sdYgFiusfbElvkWWCHyGQXCOMqU3bcg9QpIPq1ZFxHCjHTzC0k0UeGZTvIBPIBOF3Hpk4C9s19W/tHaB8Y/ED6dLY6HJdadogmtgulRm4EMIk2xbgMskboMCMA9MnivlbT38A3vgnWdR1LxbJYeKoHmNrp7w5ikNuQPIlY/Nuk5CAfJGVww5r2Mk4ko4rBwxVrc3TqfLY7Kp0Kjpt3SINKt3uNekstGtopNQutywRO+wMFXJQl8Z6dThienavQPinpN78Pr3RfGfhnVJ/wCy/ElpmzuN7WsuY1XzkERwywiQ4VjguQR71843d19qijMYYswEgYtu+frkscHg/gD0rK1PULmGaO71Az3gtkxEjz8Iiru8sNJnYjHdhR1PTFeniMHUnUvNrkJwVXlT5L83c+7/ANn3wv8ADHxv8BfH+n+NZbHTtQe9cz6vNNGt3p9skKywSRo+CVeUMBGh+YnDV8KtqRGngCMXDvtRJNv31BwGbJ4LHB44GeehrXh/s69uimoWaRaXdLHLbyAb5FdhuMbJxk56L2PeuaWEeRKjsQ6hgMdQQcjI7kdSP1qIZJUoubjO/Nt/wDZ46FSUFOO2/mfot4e+Hfhvw/4LXRbrRLLUbIwJ9qFxFHJO886AyuJcZUHOF7LjIFfEHxD8Ox+DPHeq+GLe4MlnYBGhDncVimjWQZPPODgt19q+jbL9qixtPA1lpFt4NE2vW6xwXE73CrayvENqS7ceYcjkr0HavlfWdZvvEuuXPiTWLqOTUNQlR5XXChCvyrsHYKABuOTXzvC+WYylWqSxPw30Pt+Lszy+rQpxwqXMt9LFvw14bvfFWrWmgaanlLO255JMskUfVnPooB4Xueprr/HPw1tfDWvL4Z0ae7126ubNL2Py4R80eWD5RSWwm3I/hHfmtH4cX9vYSv4faOWC7v7gMt3DJkCEfehZewkb5uOT34r6dtdQ8J+H7iXxxq1/A2o6VDcW8MUW03EoZQRArg4bHQqvC5JOa3zTNq1PEcsU3fY87Kcmw9bD805WZ8pax8PtH0jwDovjfSPF0V14g3+TqukRPJb3VlJNuVY1YYLhAv70ng5G2uCsNPS2I2ApGEwxGVDE9c85GSc85JOSTya7O5t7nWtXvdfuIvJuL+4knkMXzeW0h3FVY84AOC3T0FasHhl/PjtZAcM/lo7fd+YcH1z7969bL6cqUFKtK8nq3ax8ziZpzcaeyOESzj+/I4xtIPyjBC9tvYYJ45HfvXU2uu+No9OXSo9ev/7OKOPsbXEiRMjYPBI3BSOCAeRwOK+3PhB8MbPS/B8PiS8sIJpp45ZZZZUWR2wSFjQNwBxyPzrA+KmjnV9P0zWDF5UlsxiyEVCEkHyjA7Bh+XSvAXE+Hq4tUHTTts3r9x9tLhXF0MA8bCtbuldHxn/ZJhWN0jWFJdqkAZwTnCbB/Co6L36k9q9n+EurweG4tdtNRnFra3dmHUsu4SNHkHKEbd3IwemeOoq9BoojKXaQjy1doyGT5RwPmb+nevX/AA3oXw60rwiPEvim3fVtQkuZFijtL1I57byz+7Jt2GHH8ZY8dutd+fY6mqCp1I819rdD5HJsTVpVvaweq/U+WvJl1S1V7ewMNzFEASjHyypLZyCSfmJAySeeOO2jpnhb7axtnSVZlQH5icgdiD0wOmBkV6pfJbX95c3MpfdMfMdVVYV8zPzERrwuevHrwKqrrd3b+JRsieXTra12pD9151BXciv/AHgTkA9ga9/A4m1JI8jFzlObnLqcZpPhkyW15FJP5b2TSIC2FMjkfKBznp3qCXw0JbIG42iDCgoo8wK2funoMZ/XkivT3udHsXvJ47RIri+kLSCY73jLfw8dDjGKwNQ1zTgiWxZ2Xd5g8sbSMDG098eg7nrSqzlLoZ0Y63OTtfC1nZgXCxpGM7CvAY47kjAJ96vLbWKHyY4mdsYKRxHJx0yP/r5qHUfE8Ktvt7VQeMtM27A/vbm4B9+ldRongX4xePPCWoeMPC+mNcaRavsAiYedOQyhkghX55Nu7LE9uleZmOaUcLFVMTUUE3bU7KdFzdkrmO1tLbAzGMQckqxKpyP9kf0/Gs5r+S1K3X9ofZS4Kl4XKsM+6kVx3iX+29B1W80DWkYX1lKbaWNZhmOXHIwmQSD1TOQeprhwT5btK+Au7oBuYqf/AB79AK71TjUjrqvz8xQ5oSvHRo9X07U/CDa0l34gvJ5rbcfNlBZiOOuSSeen6cVyt74s0yK6ItLbYryZQlvmXcTgMvODj8q4W7ghKmJV3Mv7wEgfJuHQMex9fwqq+VDW6eUjMQzFRg5xnqO/rThQUNIrQ3nNz1k7vudhdeJtSkfyY185whjYbh1Y4AV+MepPIrFvdQv3lSLdHA7h0dd5kBJHTJxnHYn8KyDE0vWc5XOUUZwOxGeoHpxTPsyT3bMH81dwUE87fl6k+p7dqqZMKZUuLm4SUyw4j807X8sA4C8gHHP17n1rJuZCZGJV2Eq7yN5yw9AOn6cVtXERyqB2MkAIUR5UlumCOxP45rn3Uicb3wyHaQv0+6f8/WuVwb2OuDRn/OuzexgjkyzZ4A7AYHPtmqN/dWdnEZmkBB2jaV4XnoSO57cfU1c1CQQOTcfI74RcnaTnAHXjPpXPXDw2ro13IzysZI5I/KDlIh1KhsLIfQZDA59q8+tVUDtpUrlSSJw0zaiRah8rslUgsGGQwCk/mMj1rm7q5jVQ8QMR2sqqD/49xjn05rTZr/VZbTSrSBr65wIYYol4LOflXaP4z2FfRHw6+Gvw8hluLX4gaobbxOihoLKYCC3s5B9wzmZfLndyApgk2qQ3yvnFePVk7noxaSseG+FfBXivxJmPRNHubwOWjDFSIiyrv27zgByBkJkE9s19zfDX9hLxJqWkWetfEDxLa6BFdgPDZWlqL2by35y8khVVYjHyYJU5zX01+z18KmvZ/wDhKvHdglva6VhYrJ5FWCMqcjhh5y7TgxW8ok2rhlfGK+oL7x7YDZb6W8IlEm6OZo/nBQdE3H5mAzx93ucV8zj83qJ8lNHRCCtdnjXg/wDZg+Cvw2MF9D4fTUtRt8Yvdaf7US396O34Tcf4Rj8a9g1LVLjEMbMkKIRFDBkg5YgDCKqgt6RjAHc15jqHjqzd5o4rh9xVmeT5pXY5yUVh/D/eYcA8LzXlOvau6W8mp694gXSI4QZpfOlEMkcAG7IiY+Y244CovLH7+BXHCjWr/GTOcInteseOvCemWl3bxXiG5iMZR5WZmZS+yRt/qrcBioCnhcnmp9P1iXUp5bCOza4i05jGt/MzptjY4dVMmC3cCQ4kbOF4r5607x94ETQ7PxF4f06TV72QMUN5b48pQxPmEvyZM9Mfu1zkAnmvHPjN8dPEN5bL/b12un2bpiGytj5UbOOAxX+I+uf0r2cLkFSauzgljEtj3L41/tDeEPhvaT+G/Cqw61rbx+U2191raIv3VlYZ3OOqqOc/ePavyp8V+I9W8Y63c6rrOove3dw8ZBHyyEkcrxwqL/D6elQX2ovqt019sdbZCcKCNjsOp3j72D+VU4hFvWAK6ks2wQ/3n6bT1NfQYfAwpR5YDTb96RlRactvNNa3X7oMv3M5+TrgPjk/hzXpngLwJ4h8d6nb6B4dK3N5PAPJjLFsbjhEJx1J5zkbe9ewfC39nzV/FekjxR45uV8J+E7WQGe8nVjc3mOfKs4jzu9XPSvoHUvGWh/DDQ49R+H6v4TsPKextrgAS6nqEG7MkYbHz5Yck8r1z2rWjSlflhG7JnXW51Hw0+HPgv4U6cb7xbPFZ31jbPJcLPPFcW9ndcbm85VDzSdxGMAHrmuB8RftKSa1o/2P4bWd9aPbXZkGpXDh2uxjb/x77d2XP3QDxxxXzFqt/rXxBuxJdObXT4iSsAYkFgcl3z9+Uj7zdBX6Mfsm/s+RX91p/wAT/GMG6ytSH0WykGPtUw/5enB/5ZJ/yzz94gt6VzZxSpYSk6+Id5diaMnUlywPpr9nb4a33wz8BNqmvuF8aeLQNQ1a5lUE2kbDKRcAAbVPKDGW7V7NcX2g6LpEuu69PHZaPpsbXTC4by0CDk3F0/QZ6heo9Kfqs1xfakNMgQskLK07/wALsDuLn2HYd6/If9t74leJPFvxr1r4YLqLHwloKWpltIWZUe7MW+QTIvDupI65H5V+YZXl9XM8VZu3+R7leoqENDvvj7+2rf8AxMt77wT8E2k0zRplaC88Tzq0UjQsNrQ6dEBuTeOPOY5I+6Oa+U/h58O7O5Wa4hcw6NZgLLdPxuUdVQDgL3J/WpdG0vwjBpses+LdXtoIIh+5021k3THHqq5bnpz2rmvFXxF1DxZNb6dBb/YtBtgUjsY28veBwplxyR7V+tZfllLDx9hhY27s8SpW5/fqHZ+KNQj8c6ybTT5vK0DS1z57ZChE6kjuW6KK4TXNal1yeGOHEWnWCeXaxgAfJ3Yj+83eptT1qE6NpngnQI3u55gJ7hIkaSWWfPyoUTJIUdBXs/hP9nbV1hi8SfHK+XwH4cI3i3lIGr3yYyUt7b7yZ/vv07CvRjVpUI2lt5HNLmm9djyTwD8O/FfxU1xPD/gux8ySD5rq6f5bW0jwcy3EhwFA6lQSeKn8ca14Y8BT3ngf4fXo1K2gXy9R1jbslv5h/rFixzHbA8BRy569a9Q+KX7QekW3haT4SfBLSv8AhGPDg/dzyq3+l3A6HzGHJd8fMSdx9uldX+xT8BLH4keJG+Injm1D+GPDkgEELJuiu7tcPyD95I+CR/eODXFi8xdGlLE4jRLZGtGhzSUYn1Z+xT+z3J4K0SH4r+MrATeJ9eX/AIltrMg26dZYG2TafuyyjknAO3A613H7VH7WFh8C9Rg8G6DYr4h8a3EInZLgslpZwycJJJgfvGb+FARwCSRX2T4fhadzezJtZvlRAMBUH3VHpivw6/bS8eaP8RP2htRHhxVng0K3i0fz05FxcRsWlx7Ix2ZHpX5dkCeb5i54nWO57GNl9WpcsGeTfET45/F74syA+NvEky2sfCWFkWsrOP6RwsN31Zm+leUQ2tjHkrEokHIfaCc54JPU8+9dhd+F7uHUvsEIE7CON3c4CKT94Fu+KmtfDkmsapZ+HfD4E09zJgTDOOfvHjoqdTX7XTwmGpQvTgkl5Hzkqk5v3pXNb4deA9Q8ba6La3H+j253SuQdm7PAJ7+pFd78fNE07wN4LisdFgiluGnVHZseZLJjr06egzX0Npllo3wp8Em0twIgYmVbhmCvJKR802D12n9MV8XeLdX1DxilrBOzz29izTK8jczXBP8ArD7begrzaVWpXqc0dEh2jFW6nzlD/bjrLFcxRxrcgZfZh8K2Tsbk89629F8N3N8Jrm9Zbexgy0jtwfXCnkFv0rvtM8KKLg3t9GYooyTtkb5MP19xur0TQPh1r/i+7FnYvBpehWwDTT3YNvZxJ/DjPzSueyICT0zW88PG96jN/rFlZHhXhvwzfeJdXt9J0mMt5jYjDphY1zzLIw6Ig5Zj2z3r9GLXTdB0zwzpfwm8Bzre6BpczXt/qSKU/tbU3XEk4zz5MQJSPP1FY3g7wno2m27+H/BufIkCrdajcART3bAckqeYrcHpEOT1Jqx4x+JPhb4V2o0qztV1fUnYbIYmwJWHQyEj5Iwe3U9K4K3K5e6TOrKWhf8Ait4x0X4VeE9Li8lLvW7ti8FlKSVKYwJZQP4QR0HJ6V8x/Cf4I+PvjxrGoeIpmMGkNdEX+pSDHm3Dcm1tEPDvt4xkLGOWNdz4a+Efxl/aa8fWuoeIbObRNKH+vvGikiijiH3haK3zPIw7r8oxmv1nnPw3+D/h2x0O3totOsNGhENnpkbKT6EuFyS8jHLEfMxPPWvHzLN3h4KlS1mzqw+DuuaRx0/hnT/hH8LF8PeBlXSn8tYrfzE83z5f+eYzgBc8lmO0ty3pX5I/tO+OZ9d8QWmn6nbRTahaKZbqTzmu3eQjAVp3AUKB/wAs40VPc1+kfxP+IWv6ZBL4h8YhLK3kjVrXRC+2+nj/AITIi/8AHtbdPMLfOwxgV8meBvhzpvxSvtW+LHxMu7Sz8Mo73Ooao42qXRuLa2QYTOMKiLnaox1rjy5csZVKyu2bzlsonxR8EvgL8S/2ifFf/CPfDO122lqR9tv7tStnaK5GWLDl3GeEXmv1g8O237K/7B9uNNhvD4z+J10oR5EUT3m5uMAAtHax59W3Y6183ePP2wJbfQ5/hn+zfo8fgvwqilWvFXZe3RcbWkJGME+p+aviaztBbTsYRLdajelizZaSeTP3mPUtnuTXTHh2viXz15csOiFUxyjpFXZ9o/Gr9q/4jePG8i5vk03T5yxk0nTndpSO3nXI5bB5AQYHfrXwJcNdttM7u8khYyIFADTd3bb1c+tegvpWpGIvfJ/ZFlFlZpXwWxwQqKo3Fiewqjq9qdM8i/nsJLFVbzLc3ClLqYkffMTchcHgmvSoZZh6MeSitTNYmb+M81itje3Bt1ygWUYzxzjIJz296v6hp8pRREr7ic9R/Ceen6V01rpVzdN/ocEk0lxII9ioZC7HsAOWJPYV6lqXwz0/wJo8OsfFnXj4ee6jzb6VbQi41WRCvJeInbCCO78j0zVPAxUdXqaqufM/2KRUlSLCoTuXJzgZztPufWlJWFSvllUUFgCecNx16fjWzreo+HmnV/DkM0VqAQsdwQZQMcFyvysx6+1VNFv7XStfsdR1iwTWbWzmjmlsZm2x3MaEExsR/Ca8urBwWh0Rdz2X4N/s8fET4y3DX1jEdF8PIR52rXUZWNxjBSBTjzHx+A9a/Xf9mT4GeEvA90IfCVoEsbFCb7VrhFeWaYesjcAdwq5Ar5z+Fnxr8RftAazb6ToWnJ4H8J6REX1C4uZo44IbResEPRY1K8Fz+HJrQ+N37YU93pjfDb9n/bZafbhrdtWEe2OPPyk2y/8ALRiP+WjdOtfJ4jC4zGVHSgrI2niKVOPNJn2P8f8A9rfwJ8KLNNP1DUJITcExRpar599OwUnCxLyik8Fz+FfiJ8SviF8ZP2gLtx4yvm0rw2k3mQ6VExS3DNna0i/emYcZZzwT0zg1dtfDFraXkmsahPLfX0h/fXU7GaZ2BySZH556gDpTNX8YaH4cuBFPNHNJKCU+XzHA9c5wK+qyngvD4VJ1tzw8Rm856UkY2i/DvTbRYYHtBKYf42GFH+P416KLK20+AebJHbRLk4QDHvn/AOtXj1/8Ur+9nNvpMJVZMqhb5m6cnYOlcqkfjjxMiTmK7mQc8r5aAnjmvofrNGmrUY3ZxvD1Z61pWR6j4g8YaLYR+VFceeCp+51OO/09uteW6x43v9TmT7Dm2QDBbOJcn+HPTHofzrUtPhd4ivHWS+mis9p2gE7iQerccYFd/Y/DTw5YJELh3u5Ihy0hwv0x6etYqhi6725UPnwtHrc8Rgt73UH35853Y4AG+Q/Q46e/6V6ZoPw5uAofVSIgefKzyo68ketep21jZWY2aZaJERhn2jGcjHJ9KytW8WaFoyN584lmC4CRnzGLe9dtHK6VFc9Z3Ma2ZVKvu0kbNuunaBpbplLW2hGWcjaCf5k+g714x4n8UzeIJTb2imKwjHyo3DuR0Zuw9h6VjeIPFuoeJZ4ZLhlhggbckK/KD6k+prl57ghJEiAOcMjIehPrXFmOa865KWkTtwGWOPv1NWSy3hl3eWWKqG3Hgciqa3DO6neCgYckYwMe3Wnafa3moTx6XYx+fc3DoAq/xMT0Nad3o15YanPpV9EEls32SgHKRnqeR1NeHvoesnYwPImaf5l3liTwOcH05rorKzihCv5ZU84yP1//AF9e1PSADAMQJBK7s4BU9CBV9Qq4ypUkbcocjj696cafUbnoRXLEqxXjZ6V+pP8AwTFX/iRfFCMtkfa9P49ij81+XLxkrt53HOM9P/1V+oP/AATHZn0z4qYG1PP04qf+AvkV8zxh/uMvU6cvd5n/1fjeWHYwKODgDJP9KiwIwfMAPfgVoTmGQho1AyMADpVNhgiQ9SOPT8a/cLn5xYi8iI5UoGP1x15pX02GQ85T26g061hnuG8tQTxlQRyfWr8cE8exjuw3Qt0yOooCxQtdGmnkUxvhep3Agj6etaw0pFsbuye4YBz50QVRhpuhJJ5XKnr+lXYLtozt6H7wOfu47/0q/by506eQKvmKArIeSd5+8Pp0p8upLnY4ObRJYkH7vP8AumqM2luQFMZAxyT6HvXe+cwTlcbep7n1pGkBU7cMGHf09q2jTi/iVzL20t0cVd291qIRtVuHunt0SJJHySI1+6vPpUJ0WGT5VmCDrzxXdtCpBHl9OnT9apSWUOW3qAx5pwwUYq0VZA8VI4afSpYScfOgGMiq5t5F5bp06HgV3ptNuPLGefWke2aUfMvy9+Ov1p/Vw+snH6fbXE0oWJNw9f4fbn1rttM0G+v47hrVEle1G9ox98qOpX1IpsA+zRfZ7cYU+3Stfw7ruseGNWGr6c6mQqybSoIKsMHcCK8/GUqqi3TN4V4vc5+G5gZDiTB7DPGP5g+1dJYy2kiBXujFMnGZBlT+IrnNsGWaRR94sw29MnqKUTwKzKpHYc9Dz1rWnGVlzrUyge//AAt1ez0nUbo6rPFLb3KFI5E+YK4Pp1GenArrJbpIby51SW72QW8m8ck5UcgbeuT2BFfLEV5bwynYBDg5yhxiuv0zxNq8A2Wt60idSGUFx9CeR+Oa+WzLhaniK0pylv0R9vlnGNXD4VYZQ0PrmP4/eGIQT4C0yW01Qw7fNuZFZYZCMPsQ5DA9RnpXksF7qG5559l0c7iWBU5JyxyPevMpdUj1acPqVrv8tQfPiQLIT9FwPrXZNreifaootNml/fbVxKMdu/uTxxSyjhHDZbCUMPpfe58xjMfPETvI6STVNLumaPUbSQYOMkB1X1wRVWTQdAvC0mmXDQ8/Kp5H5VdtLe482OK/0/JIO4uCACe+fUfWur1fw54I07Qra80PxK+oao8qrPYJEcID1dJM5O08EVpXzSlTmoXOmlktecHUS0R54/hjUmiclEu4U6mM/OoHdgecVzMPh3T9QvRHK8dtFu/eFj0Hfj1r6f8AhmdD0HxAZvGUzJayRkQyoATFIP76nAKkdxzVD4j3Hg3VPEn2fQLSMWVtEI/OeLyPPkZiSwzw2M4zmvC/1jr1MbPAxptRt8fQyjhYQiqsn8hyxeCNO8HWdv4ZsnhmiyWn8wOJSDjpj9K8a8dadoc3hW71RrFIdQmZURlHlsGLZLFfpXdxeFb/AEs7tIuJrfB3eSwDxnvxjIArmPElhf6pN5eqRHaOpUYUH1A/nXnZNkWIw+K5pVG43vqz9JxvGGBqZZ7Dk99Ky0/U+c4jqNlIWVmkgGcDGePetzTPFGpWrOTkqw27D91ge34V3M/haPLfY2KsFOF3ZHFc/JokQWQXYKSR4A6hT+PSv1V+zqRaR+NxnyyTZ6j4e8Xah4n8O/2FZQSPqMt2hSS38x5oYo1OVRQNgDtwxY59K9y8Q+F/GnhOz0vxJr+g3emaferHE1xO0co89zhU+U7hv6jPXpXy34f8T+JfBNld2PhkRBL4/NKrFZCMYKkrjcv1qk/xC+JFx4dtvCupa/e3mj2MwuIbWV96JKucEMwL4XJ2gnAr47+yczWKXs1H2XW+7PZr4vDSp3StLyPo681vTNEtLW6vg8HmSGFkRSd8m75QR2buAcVux6rHpVpHcaXO85QGS4yAhRifuoP48DqTjJ6CvmS28Vy3QWK9bdtcSJ5jEgSf3h7/AFr0vTfFK3tw9lFCTI0UcdqkbhVa6chVMjN/CWOcdB610YzA1ISlJ/CtTKFWk6aS+L8D3QT6HrQja/uI7R5U3xySLtfHRgRxn6Guc8FXGi2vinVtL1BNQvLTTwxMtkAFBZNy7l6lM9SOc16XoXwe8WavoTXNzZvBcWzbLeOUBVDAfP1yfv5OTwR0Jra8Xy3nhSPSL2VRp1+ENpLGNqlygDbhgfOCT7+9filTjujj8xeT0rtbNn0uVwjhF9aqRTa1R5Ha+IrJbVk1km3uH/eNHLHjfjiMbumenArzfxbDqVxEuo6lsv7O3QEBI9/lRscsQqj5iB3HPavcdQvvDOvKkPiiyKyQsU3wDaxxzzt4I9cVzF/4UtluVPhi/jumhjQrCz7JivoCflI4+7X6Fk+QYPBK0FaXc6s74xx+YJQkrQW6XU+aruTw9bXpOiTbwG3r5kXlqUOCrgk5XPcN0NY/jTxHDqkwCWEUSshBuMFgJAMDvjp64xXuOseCNG1W6S18VaZc2kx+YzKpjkRfVNvD/ToTx0rzrwf8IYfEPiW9sL/xZBpej6cvnXM75nuTC5IWKGNRslcY5P3VzXr47GYWhD6ziJP3eu55GDxVZxeHpaKXQ8qfxh4xl0CHw3/acx0NEEYt4n+Qox/1ZIAfa393IzWn4b1jw3o2pWl3rsF1eR2+6UWEIRVDhSIxK0hG+PJyygYGPvZFek+J4P2aNCstR07Sxqcmo2oAt71Z5BOkuDjMQ/c7JCfnGOB0IqT4heMPgbpvwv0zwb8PdDbVfE2ok3d9q99bETWBiXmCBAxO5j6nywMlgScV5uV57h6qvhqLipPe1vmb4jLZxS9rNNor/Du1g8TafLc38YdLWXaWMgRScZwMdPrWxc6DqU2pS2+gJ/aUancqIytID1ZeeDj2qv4b+GPhGz+GkvifxO0s97qNuJraKKaS1jtUbgTPs6+rEglhwoNdI/wy8F+BPB9l4p1DxtLd312ojitrIbhcXDKP3e1sSIOQCm3eOpxW39uLD4mXPUb5tIq11fubYhYWthoQjRs46ye10aHhn4fWXimKzOo+KNP0SS4L/LfCWGMlSAyrL9xnUclB2qn8TPAnw/8AB3j2Pw/Y+IzqWk/Y4ZLqe2IlEN2331jkHVe46kZxXYeGr6LxvoXhz4e+IrawbR9EnW4UBlilnlYESq925JxGOHdOM4HOK6i38H+I/BnjO8fwDatLoMs0ZMEJUu8aDIKTzJvABJwdoB6nivOhisReoqtTW2ySXXuzpx1KhKEXRTUe73PljxF4XsoNbuLjwxJeTQDAS4ZWinYADdkIQQO3qRWboehzzanFYvBLGsjKXBbafnOMjcc7j1yTivrLxRper+I/HGs+PzoNxpG754obeRZpVlRQvmHICu7fxHGPQV31vptxY+ArPw5q+iWJubh/tEl6yt9qMkp3ZG77vBwVGQOwr06udwp0YwSXNLS+h4P1Xmk25XszzXxv8FfhtqmjWviGW1tTHpFsxuZ7a7VL2SFFz5kwzhpI/Yc18K3Phzw5NcZ0fUk1CG3Z0jmMW1ZAPuleOMg5Oe/SvuHU/hb4e1HXdOF3HC0crqZI8EKyg5/hIByOoNe6+IfESRXb+G2+wz6XGsQaxuLSN0LBcBo3C44Xjg8dea+JyOpXyxy9tXdVS1V+nkerhsu+sTcIqx+eHgnw7fw6rYXNxos80cN2sLzxKw8ouFGx8A7VKktuxzX3Ta/Cjxf4ejt4/CurwpEsYEgmZmhkUD5VKfw7eB+pNa9lYt4ZEL+EozHby7isDfOEZuTsfGW78t+GBUF78NNb1Gz0TXdD1Ce+1Xw1NJdxWk0zFr2ORtzwSc4YA5KD1GOKrM8/liJqUXZH1GXZUqEHF7nmPjPwx4znBtNZ8PC4kSRM3Ng3mIoIyRjhvx5+tb/w9+HPh1D/AMTDSp7jeAX+2K0QRT02kfeJPbrirXhT4jaxeWkc811EjLNN56tGyHcvRGBXrxtXnt0r0G48VahqHly3CpBmJJXaVjtjJ6qSPQdTivPxmb4lQ9mvwO7A5dh/ae0lr6no1x4H09tAWOHToDhU2napDInIRiAOPzIr4X0rUtDvPHt1p+i3402yu70y3OoxuEe0lVGDxEA7SrlQmXGF4xzX3V4FsLnXvFX2l9kiQWr+VslbaSmF3cfLg5471yviX4M+Evt1xcXWhWsfnM7PsiQF8ktyVweSc5POT0rysBnHJzRxDbuPHYKM581GK0PLfDmoW8a6XZ6xI2k6newGWW3nOyW23MQoD525ZQGz1cHoBX0pby63pyW/nXcW1Y8jfmRpEx0PbmvCL74f+HVv4IbzT7h4EiEf2iIBl8tyCV+fJ3DHLZyR0r2rxT4Hks7G31R5xLp8iJsEch2BVGFX2z3561y4+vTl8Brl8JSlySNyx1e3uzJGIZQ7IQVxhcZ5IJ5/DrVTUZ9EgvrXw/KzWsrxCZZF+dWOcbWHO1h9K8jW/vbWdrSOUxwzIIywJbaN3G0gk/jVfVNE8QqyyW8k0U0sZKTGQR5cnbyGyfLI/h4Zj6V5Ps23o7H0GIwqwyvNXPTPFGkWKaesiTeZLnAf1Hv61b8L3CjTBCj4SQ/vVznLjgYArz63l82VodWuI1v5pQhkBJR2x8oHG0AY5AHHrXoNzbLo1laCz2OksjF3HGWHofSsqkZLRs78LiI1aKj1OqEUNyhivAlzaBfuOuG3evsfequixrZzeVHDFdaPcyFTE+GRGQ9QGDAE+hH0rjP+EkuZ2aNYRLbRLmVFP7wdtw/vY9K6XwqHmhSSG4YWzDdEpx5b5bliuM5HSsHUntcutgoqHMjvYp3uZcR2gVweMHIOOB9K+ef2krjxA/w5m1FVlFtYXkRntoxxNE2UKuOoXJDEg17oZi8s0kSL5URXYQSPnXqODkiuZ+NF4mqeAde0u32vearpcoijY/dZQQCR1I+nOazpp8xx4Cbp4iHNG+p4d+zj48W/8MT+Apr97jVNNuJLmwS5bdIIu8QJ5YoTwPSvpj+19TkmFrGqx3JlVkwNxXcMkjPT+Vfj5o8uq6a1pfw3jW8sQiMEoI8xJFAwVf8AhI9CSMZye1fSXwu+P/ijVNW/4Rbx3qX2m7vW8i2vCqqnmMcCNtgHynqGPAOc1U8sUpcyPouJeGalKUsRR2etj6u+IGneG/Emg6n4V1v7bdWt8B50tlM0UkTbhyk6EbCCO/U/KM155pfhqz8C2Om6Lp+p3WrQ2UTCObUHWW68uTB2uNqqgXPII3E8muK+JukfES40m2X4T+IItJ1mxuEmEFwFFnehz+9SZyrHOB/rANo5xzzXU/2xqFxHY2XigwzapNH+9SyQraeZk/LGTlnReAHb7w56GvWy/KryXMz8uzDFy9k/yOV+IOkaL4cuYrxdWGp318T5sFvtkRIcZ2l+A/uMDFZ0/h3xx4xsoNNu3uVspE3xJNc5iD9EBi6eWvUDG4ng8V458S/j54Q+GFrNovirwnNf+K1klmlgicWaw2iuBHMZ5QU3EZ2ImQRySK9vfwJbfFCDwT400a+vNL03xPZpc21zdrJuRJF8wIUUgKwwRg/e4IOK9rDYipRrctk4eZ85h6cMQ3H4TN0q+j8C6JHYw3up6lrcJMfkzYS1iKDJMa8gk9vL+UA88ivF/wBojTPjl+0RrHhzTvhTqc+kadZ27x6paC+NqEuN+UlI4Lrs4GM8jpXuvjb4d/EDQ9eNl4M1ufx7LbqhnslhjHCrgQOMg984U5A+8elcL4m/aX1Xw3HeeDdX8GDw5rFuUSSzujsEIjAKmP5dzKT6MQRkZ9PHzClXp1lUwNDmc3aTWlv8z9CwWd4LB4WNKoryXXueLfFn4L6rpmn+ELDU9Wk1vWtP0qODVb2ZSZrm4812iYs2GconyLzuIGWr5Y0i70LUPE9xotqsijT4JZZ5549ka+X8wUHqzPnsM+leq6R8UNE1fx5f+Jfjyuo+K9Mu42NxaWMoiFxIpxFCTuURwoB0U5PGSa4TUdni/wAR6nqPgrw3caVo00izWtgpe4a0twoUeZM3Lc8/MdoJwOBX9A5LUr06cKNVpW6/pc/KMzrUK1adWC3e36noPw58T6V4X8UQTSy/u72J7dp8fJGZsbQVb+AYGeA5+le+SeLNJcz6qL9rKGBg24zhwxyAWXBzIw6hRjHSvkyw8AfEfVdXa1j0EQ6NHD5iXJdVCHod4JJ+bpjk+mK7iT4Oa8ttNdC6h+2iMGGIqQm8j5RgZA59B7mvOzvh7DY2brzep9hwvxrXy+h9UUU09jpvE/7THxDfX9I1P4fXj6Jp+gXJubZSxYX9yflMl4mRuRlGFj/hJOOcV87/ABB8Wa54v1/VviBrkVpDf6hOHuIbSAW8BkwARHGCSG/vHqTyea9g+GPwz1DU9OnuvifEun3n2h4443IUbEGGb5MjA7Hv2r19vhH4JtrqxnezkTKLLH5u5WeIn5ZAG/hbHB5J713ZbPAYSCjh42dvmz4rOMRiK9eTqPd9D5kXQb3WpbDR/Cdi91e3ixvHawqZJGI79sDPc4Ar2m3/AGUfi3c6dPeT6jpGl3BQt9mlnkklUHs8kaMm7nrzivrTw5baTa6LPLo1tDZm6YxvJGih32gbULHOAc9Pu1zWs+INW08W8ek/PqcsxCHcGSNRnd5q55ByevA7GvlM04/rxrcuHirLufq/C/hhQxWHjWrzd5JNW03Pz2XwL4i8Pak/hPxvKdB1COUJtlTzUaNiAJI5QQpQ54I/HFe6fHjwB8Mvh74k0Lwp8KdYuNfZLBZdTeSRbqETtwAkqA/MwJLRDgcZ5r628TeGda8f6RoEfhFbaK/tWuIbk3MafLBhWChnVuMnIUc+lXdI+DXiXRzv8ReL0s49oUpZW1vCgkXnALqo/EDJ7mvWjxFPEzo4lz5Ur3j3f9dD86zrJY4PEVMKtddz81U8L6jcQMttbXLqfmbYj71RQclSByfQcqK+xfG/7JE3h74X6d8QNCvprrVNItLW7kJRPsUyXOCYLYKN5ljJG4NkN83Q17nPrngvwfcTve+Ibm/meIb5Hn3u0inOQsKgDA7Lgeua4rX/AI73dr5UGk2N2dPYrLFJM3lpKTzvjV8jgg/NTzHO8TUqxjRfKuz6nmUaFOEXz6nzdB8Mb99Ps76PTJYp7lD5kRiZWiK+nBwCeeBXp2n+FruDwPN4M/4R5bZpJLadrhELSzSRybg7yEFuF+URKQndjTtU+NHim9jiRmktuSysr5znsW9Pauj8O6H8RfiB4V1jxVp+pw/Y9IZopxc3LRF2SLzdkeOORnGSMniujG03NRqVtO3qZYecrONNHFv4BgswYbmeRF2sHEcYwh5wCTz7Nnjrg1Fc6RYtCImWP7iADouVwcdcjdgbe569KoeEYtV8b6zaaPpzrbNPHJK08hOyGCGMyyysBliY0GQi5y2MA11Xxdh8PeHJPDfhfRJ4L6Sw0wahdX0Fu1u9x/aLh4VaNyX3LGv8RyM8AdK6Z1Ze1VJ6tmajeDl2PQLL4k6Rplqnhy7W4fTrNjNCIP3m95CC6dsBT07eprg/FPxBHiEW9vbWr2lpFKWBkZWd9hxkgHAAzXnOjWer67fRaboa7ptnmEZKpFGTyX46Dv60/wAX+HdS8H6kNPuWjmQoJkuEXEbB+2D1w3X061wYbJcHDEuSd5s+lxPEWYTy9Urfu11LzanKysqOMFiF4z79PfsTVm9069g0e015rm3kW7llgWPO2WNkUM29Ou0Z2g9M1wQmuILi2WUjBk3MQRnaBztxnv3PUdPWpGvVjeEmT5l8yREO4njnAH06gderV9NKjrc+NjPSzNOe5ldlTzi5IG3nYwUjncSOeRyfwFQXeqSmQIJ8LCwYbFGRgc4HPHbrz1rlp9U00DzS6yr853ISdpHJz6d+/HUVnzamEiN8kVwsEv8Aq38iRYsAZOZCu0g9cg5P8VbScYtXKhCUruKue0eCZPhBJoPiO4+I9/eRa1GA2k+RvO47DsZSAVMhfarbztC9MmvFoL6d7ZBcSBbvDIFjOCGBySeuFPQjufSse41JriQStIDtw5KjcXAHA3D5cemMY68mqZlR/wB+SzuxBIX92QrHGCevJ7nk+lcuCy906lSrKblz9HtH0NalVSirRtY3pNUtkY3JU/P8pDAMrEcY98dAPur1PNejeAP2gvGvw10TUfDWm2kGp6VeGRyk0strLaPMu13inh+dWcDr/exgV4w00NxM2ZDIuNrAjAQqcZ5xyP4f1pj3U5JwAJAwcM3UZ7k/KNx9T+FRnGQYXH01SxdNSimnr0a2ZeHxU6Muam7MhIcsC8RDkgjaxYnf8xVictknnuzEknFRT5mLqwdsPuUZBwn9zC9AP/1mrU8VwxaZlSI7T/spjPQA/MAfUYc/SqstpISEJ2R7VYsvzEf7IAIz7D869aNFQSitkKTb3IQoSXzZGysbgtsXoPx44/vdKj2Wt1bSxoEYTDCuPmIbJzgj+ddt4A1HwZonjbS9Q8e6O/iHw9G8gu7NGBaQtGVDgZAYxk7imcdjzUfxI1/QfFPxE1rWvCULWmi3MkQtAYFtiIkjWPLRphUJIJOOfWvMWOl9a+r8jSSupdPQ0VP3Oa+vY49LloYf3AeRzuXcCCcqP5etUZL6J2Z4VZWkjALMxb5uxI4GP5UtzGTEyvJuaKPaFXvk+2O3TGc98VEWCXKuWK+UCnygduQCe/8ATvXe9NGUojpSLtordC20dHJGdyjkg8ECuYvo2IiS3jBknGdxzjlsBWA67jgY6nPUV10Woak5e7sYo5IzGSWwXbC5D45A4HXH61w83jebSmTUPC169tqyPKVuY0QJBCw2gRqwJDkc+Z1HTA61w4ivyq0Tpw1FPcq+K7HWfCd0uja3ZQjXLyKNmQT+YbJPvhTH03Mp+6+VXrndkVwR+0X7PdTjzEQZkZmwFCj7oI746dziqUUcd4shLMEdmlZpM73Y9yc8nPPNdXpmk/bHg0u3kEMrvCi5QsR5hCb8J8z/ADMPujPPQ15EpXu5Hqq0dEer/Cfw5qGgS2fiuyubG3ur1LiKz89WmubbKMYtREWCvloylCSHUck4zX1r8J/g/wCNPHl9pOpeNtNXTLPSkWW5WF1dru9LK7eQH3ZjlAYnYxTHGFxW58OPhZB45s7C617RY7HTtIe2t7d7aYwvvjA3XEUo+8sjZJxtkBykit1r1Tx/4tuUgu4Y7yHTbXz3tw4Xy5htUmRvKAVcvxwgDHknjNeFWquo3TgjWNk7noHifxtbaa0elSLEyRKUs7bTpgyLCAVLBhxuByrSEnbyFBryHxPr+hafG/iLxDqKaVBZKVZZWIMcRPEcMac5Y4OF+djy2BXhl58aL2SW58NeAtPk1nWnVIkcRrLHAiZO59uF3DPyjIUZOSTXB2/w08QeIb99Y8c6q7SMcyJERNOD1+Y/cj/DJ963wPD9neqzkrYx9Cp4p+M/jPXtZhsfA6z6JDG+6LaglvblwMKzY+UEdsD5a0NF+Fbx3X/CXfFC8a6vA3mCC4l83DHnfMxO3I9Bxng1cm8W+BvhVbzW+gQpJqTA7iW3TEj+9IeQBnPUA9ia+dvE/wASdc8TSymSQ+S3ymNsKWD9UAXjafTHXnNfRwo04aQicijOfU9p8dfGHTLS2kg0MPOu4hZSo2HyxgqMEYIPpjHUZr5g1fVZdduWv752eW6fJEgO1ieFcgcZHQngn0JplpbXuqambO1iM91IV2wIC7hjwGLccgcY6V9DeDfgdJbP/aOvuPtGA3kK+Aqkf8tXGcfhz6c1E7vToa2jTPJvCvg/UvEV/Eu1zaQYLux2qM9kK8n2AGT3r638EfDbwf8AD6GHxB42ga4uwoa0tJCHnmPUF1XhE6HA5Naba/4Z8BRyDRbeA3iAYkCDyY8Dqinkn/abmvCdY8Za/wCKdRmmjmk/eEh5cnc2evzDkD0ArenhbrUylVcvQ92+KPxPbyreXWNRhvdUZc2ekWR3Q2EJHBuGHyIx7IMt6kV4FdN4g8WXses+Lrp7m6CLDbIBgRRD7iRxKAAG68Dc3vXoXwx+CXir4ga6tlolh9okXMlxPNlYLYdfMuJjkL6heWPYV+nHwm/Zq8I+AJ7bX9RmbV9VGGW9mj27WHP+hQMcqB2mf5sfdxXl5lxDhcBF7OXY6qOBnU8kfPnwG/ZS+2+V4m+KNsY7eLZJBpanZ1O4G7PVd3/PEfN/f4r9GJG+w6Yt1EyRT3v7iJhgLBBGOdoGAAAMBQOKn0vTEmTKf6Np0OSy5JZieSGJySzdSck59uK80+LXiC6v7JfD2hWrXFzIuwLENwiU/wAPykZcjryAB3r8czHN8RmFe83p+R9Dh8NGkrI8v8dfH7Q/htpepeLr8rPbaOXtrODlpbu7dcRomOCm8gux6LkDmvxku/EPirxz4q1DVb7frfiXxFcvc3MVrA000lzMeVWNMlQPuqOygV+ns37Jl78TNSs/EXxX1qaHSNMQmHTbRxk7zl3mlbCg8AZHQd80zV/j/wDAn9nTT77w78APDFvrGoWgMdzPbZW0jYcH7TfH5pT6pGT9ea++4eksNHlw0Oab/A83GPm/iOyPmX4e/sH/ABn8eJ9s8Ui28D2fEjJdKbi9Yevkx/d/4Ewx3r2PUf2ZP2Rvg1FDqPxc8b6hr19HlzZwSxwhz/dEcGX/ADYV8n/EP9qv40ePZLq31PxFLbWNwCgtNPItrRVPUZTEjntljXz7Kpmh3TOxJG47iWIz6mvp6WUY+tLmr1lGPZI4ZV6UfgV/U+69f/av8JeErN9F/Zw8G2nga2YFW1KS3S51Jx0yhbcEz6sxPtXyX4h8V+IfFWoXOpa1qV3qF3cuPNuLmQyTPnqSx7ew6CsXSNF1q8iiW3tZpFkbrGhZse56V6TB4LFlaXRvEN1fRxnFvu2iLI+UuQDjIr16dGhhY+6ry89fxOTnnUdlsexfs6fseeMvjVc2Xi3Ws6J4IWXElzI2y4vI0b5ltkA6EjAkcjg5GTX7M2Pg7w34L0fTvBvg3T1stOtQFSNOgVf4R3JY/MxPJPJrj/gZ8SvAHiL4O+Hj4cvrSwTTLK3tLi0dwptJ412GNlbBzuB2n+LqK2fGvjyDwPGBpGnv4g1q5QtEomWKPLfdXcx6nrhQTjrivwLibOsXjsRKErpJ/I+qwNCFKHMZ/wAe/idD8H/hVqmtW8gbXbuJrTTYQRvlvJVwhA/upncx7AV+Geg6LF4Zthd+I5FvNRjzJgHeRKxJZ2PdmYk19/8AjzwT8ZfiTqt9411wabq13ZWwS3tReC3tbVSfmjRmGMpnc7c7sYz0FeLah+yP8VNYvjNfeI9Kjt7to/ImjilBmhKkmQRkArGrDaq8s556V91wf9WwFDlnNXerPKzCFSrK6R8tP/bvi/WLTRNI3XktwSqQochMnq3A4HvxX1T4P8CaN4CsJX1BW3RcXmoYATzQM+UvT5M43dz2r2z4d/szN8ONGeafU4ptWvY2LuiYmKIf9VGhPDHOTnp3rkvGXwC8d+OtWjsbjWQunwRI0VlbKFWRy3KbifuopzJO/GfujFexiuIqFWXIpWic8cvqRV7anyT8QvFN5451GK9nUzpEixeYilYsAn5YUJ+VfU9TiuPjsb/zYWeMskrADIyTzjIHav0L0/8AYZhmFw93rs0AtNpR2liVZXKjcwVQMIp+6Ty/XArq9L/Yg+EfmR3/AIl13UtYmKNuY3axRvJ2ZViGQw7KO1b/AOuOBow5Yv8AAj+zKrkfG+ifD02kS6/ftCbtSfIiuXVgjA9THnBPpmvUI7PS797a81qaXW75HVAqN8oI52oOAABwSMAV9oaL+zF8EPDckhsPD1lNMxXE9/PPdNtA+YhXfBPuBgeteop4S8O6Fbxz2Eum2vybF8mBFGxeiA7SQM8k9u1fK47jSE5fu0zvpZTb4j4N03wb44+IMlzZeELD7FbwybJLlYWLKp6qrEbSR3J4r2rwX+z14N8Hwi41pbObV5v9fd3WLm6HOQsUfMcQ9epr3WS/tZEig1HXhJbTR7zEiFfw7bR6eveq6eOPDtqsU1jbTKhhIVGiiUrtPUkkkP3A6EV87is/r1dFojupYKEdyDxNputR+HIT8KrC5mvmcJJ5hWMPEDyRI2NmDzgAA14Z450v4q6Bptt4b+GkmhJ4u1e4WG51W+lWVdOY9BGpV2kmbIIwPl+8RXseoeKNI1wRNq2oXZ8o744YVWKNWI5JGeWx17Vy+ly+ANHhlhuLWS43TPNE0SKkipJwYi+SSRyTJ945OMCs8Fj5U91c0qYeL6n5o61+zt8ZtX8WX6fFLxVFeLLdBdRuLRri7d5d4QRxqAommdWyADiNR8xU8V9B/E/9nXxL4nh0vwtHrZs/C+hMltpvh/SbYSLEgwDLMGOZZGJy8rHgkkA19L6xc+G9RvIpk0W9vY9xZYp5/KhI4KxMqAFowRuxkFj941n6v4/8W3lxeXEMqaYLrInFjbhZJAOOZAN3GP72PQV7suIK7acFsciwsUtT5Ivf2PPCXhC2MfjjxDdWbm4dIIoWT7RcjblVWBASi5zlyQT6AUeE/hN4S8JwSReGYZd9yrfaLybDXThjkKrD/VgdCE4Peun8QfEXwV4cvzDrGoxC7kl2m3Qm6v3c9BsB4Z+g3EAZya+Mfir8fvGniA6l4V8KRnw1pcXmJOlvIJLxyOGSSccDC8FUwM17WHq47EW55aHNKNOLukelfEHxn4M+Hpk/s5objxH832RIVWSSFv4nc8rCR26t6V8s6XYeKfif4jUWUEup6nO2+dnLFY06M8sjfdXvk9eorktB8LXN7eNp1hG11LchQgiBaRiOxOSe/OTX2JYa1efBX4f3un6xJG+s+KAtrBZQbRKkaDaXmkXn+IYQ19DhcG6UdHeRzVat9zr5dZ0P4BfD8W3gqKHWfGdqoM+oSw5hszP2gZuHb3A+tfC/iO8uPF1/feIdXvBeatdSGWW4kZi7ueqqOcAenAr2Lx4+q6lY28Op3T3crzIvlg42LEMMAOgANczp3hFHljmmgKwBywXOGxj265r1aGB0137nFLGxhqeQaboV7dXccCWzEBmO5h8pLD+VejWHw0t0Kz3rEuT8yZ+UD2PXivWbWytbeExwRmJUJyMZxnnrXOa54l0vRoJJLmTzJn+VUz6Due1bf2VSiuaocUsyq1JctItSWNtpmmHTEuWgsJCDMgcqJQOgYAjIB7VyGpeM9J0q2SC1iMrFtiDGAG9T7V5vrPiHUvEcLWluGjd3RFhxzyckA+uK7HQfhtfySmfVG+WVcNGWY7FH3TnPLVlGo2+ShH5l+xUVzV5fI5G+1DxVrt2NORpUWRjtUZRdv+8e3v1rcsfh7FdTE61LuIXEbQ5zlvvFy3HHYCvT4dO0/TpIo3O6X/Vr5jcnb6LnrUWra9pmkWyyTyIZCfkQHB/LrxW8svglzV5XMZY6b0oxshdD8NaN4fTFpApcKQZHG5yfX0H4VvG6RU8uZggJ+8cIo/OvFNQ+JYciHSQYtxwJWGQfXA/SvO9S1jVdSWaS8u5GXoqE+p9q5K2cUaStRRvRyqrVd6rPofVPGnhjTZdrXhnY5yIV3dPfoK47UviiEjL6bp6uPvIzyfKAv97GcH2/OvFYwFgCogHAzjjJ9fep2QxtjHXHIHbv7V49bPq0tI6HpUslpR+I6fV/GvivxAVhu7v7FbsOVt8Jn2J6/h0rByoCZZy+c+pPuc1Uil2Q/ZXgzHCpO45BGfWvUPDPwp8aeJLiOGK3a382GOXe652oeh49a8uriJyd5SuejToxj8KSPOSFLbpAPLJz83Bx6+1dB4Z8G674p1OG10y3LeeyqJHGIxnofw6+lfVul/B/wX4WiCanIb/U5XWS2hbmSTIxITGPlWMN/E3PtXrcfhnR/DmjS6rrssGi6FEhaXCgzXQHWOMkjA7elEW2Z1K1tEeceFvhLo/gS2l183qTXlpHJ/plywFv55XGEA67Ad31FfL2t6lp9xdJpui7ms4sl7iT/WXErHMkzEepyAOwrsPiP8S7jxqz2WiwrpWh2mI4YkH3kBwC3rnv0ye+BXli7UdUPARWJB7g9Dn+daqJFOLtdk/2gkyKXLqe2RwexBxU43ABXOzAzsznJqhjzMtHhhjamBwfU/hVh0V2K2ykK4Xvk7h155OKdirCzXJZyhzkAAD61+nn/BLyQS6Z8VIz94T6dj3BV+a/LCUeWpu93HKkn1B7V+on/BLqQb/ipGoJBXTGH1y4r5viuF8HJndgP4qP/9b40idSxIGCcHOfSrcXlMQAxJweMZFcruwckYI649KnhnmX/Vtgj19K/bD87PQLa5JAlfDqAFB6MoHp7e1WrXTdT1q4Wy0qFp5wcqgxjHqfauJtrl96CYA4OeOhHvXoPgXxlZ+GtWluNRtZJYZUZMxn51ye3rXLjKtSFNumrvodeBpU51oxqu0S/q/g/WfDU6rrFsi+YpaNw4dWYdiByv41zc9kr6fvU/Z3ZsIwPUnnBx2rr/FHjGDxBd/6E7fY4s7Q+A3Pr3z9a5SS9i8uNI49xcknHbB9OeaeW1KsqSlVWpGZ0qUa0o0XeKMqfTbqK2U2syt0yM8knqaovcXMJUzwlgOOOma7AywBo3d1MgGAmOce9bGiaT/bWoR6dCwBlyeeR+VdtfGxoQdSeyPL9k5OyPOzqKqRGUIK4JHarKajENvQ55+td94k8HLo80cd7GGMo4YccjqOtcncaFYqhKGVD04wRW+BzGliKarUndMznScXysliaHPmHkHPSry48or8yL15Fc8ukjnZckegYY5rcs/DnjC4h87TLZ7qEcZwTkn0PStMRjaNJKVWaSfcI0pN2SCS2SQELzx3PNEemz3U0drZxF5HIVQvJYn0HWm3cXiLSWRNa02eyaQHyzImFfHUq3RveooNRvLaVbiMNDNEcoynDKx7g8VlTrKpDnpNO+wcvLK0i/rHh3UNHultL+AhwFyVBKhyMhWbGM+1YtzpfnctjcwPI6fhXd6h8QfE3iKzXTtf1FrmAtG5RlRQXQYVjtAJYDvmsmOeEnykKkKcjmpwynyJVlqEpWfuMraDNolhF9m1zTmulU70KDJJ9D6D3rG8W3ujarfwzaBoo0UxLtl2Ods5PIcoeEYDj5cA9xXUqiOMMuQBzznI/CnLaxN9yMkHHJzyR2+lSsDCM3NdTqlmE5Q9nJHnCXOpWLlzORG4Ix1z6U9dfliCoU3LjDHjd16jv+Vd/wD2RaswV0JB64HT6V9DfBzwH8J/Eelyaf4l1XTdP1KPcXXUcxbwSP8AVyZwePQ5rweKeIoZZh/rEoOXSyV2b5fh3WlyqVrdz5fi8WKnlytfSIE++3mFt3b7pra1LxrZaY8OoTSLcRS4G8Lh0J6Ejjt3rr/j14H+Gfh7xzFafDC8S+s2s1N7CrGSG3uwxDLHKfvArhuOhrwq+0I3MRtJsqgIYdzgf54royqVDG0IYlU7XV9VZl1qlWnJ03M960DxmlrJGttdmFVIfYSJU55yoPIz6V61pviWzvJVjjnR2mBJ8vCKfXcrgqc+2PpXxHYWF9o16NRtJwZYcgcfNk9OCCCK6yw8S6zbFlubdblD7+WQT1wBxXpVcBTv2Zw+0ktEz7a0qWCGRjtOx2GdhKMTjPPJTH5V3ulXOh3zJbXkpsmlG0mVPMjOO25c/wAq+C9K8c6laM507zoAjZY+YSPyPWvWNH+K2ppDNJdW6XcBYYmA2vnHQbPSvGxmUTteB0UMQr2Z9Py/Cey1Z5LlyPI3AhrRleRU5ySo5UHjBPWvPdG+EWo6tr1vozXQsobiXyxKY2mCMchRJjC9sEg8GuM8LfGB5LtmvmhlMX+ruEcxSgE/ccjBJHbdnNfUWifE/wANXU9hdXepzRvbH5VbKw7nX5jIq8NnPU18Tncs3owX1Te/XsetSp0HLlqM+Pb3SfsOo3WlXsEaTWkjwyqFK5dG25XIHB6g1iXmn2J/dklDLkLnjkHn/Ir7w1b4Z+CfGdtc6lp04lunBkEkEu9h3wUPr2rx/R/2coPE1rNq174qh0LU41/0G2uEISRweQ7MQEB6ZGcda+ljxRGNKPtPi0vfuYYbIXUqSSV1rax8w3fgrWTdS29lYtfvbxLJMLUeeY1cZUtszjjtXFNbJNC0JY7cEYUkbccEY7H2P5V9yeADa/BnUJLHxxZ3VlM10s7XEbqttJEq4KvKoYEKeRzyK8o+NmueF/HXxBu/EXgyyS009reGN2WMR+fKufNl2rxyxxnvjNeRkfG9fG5jUwFbDPkSupdGZ47J40KKqxlre1jwzRPEmt+Hpo3sNTu4Dbj5HWaQsi+mGJB+pFd1B41vdQljv9YvTqsqjbtumZjycgA9sdeKveEPhHrvj65kg0xksrWEgT3c2fLTPYY+8cdq5f4hfC/VPAHiRNC1G6hvkeNbiG5tyRHJHnbyh5DA8Ed6+jo4PLfrT9jGMai3skZ1MLio0FWmnyM9C0TxdqlteL5EvlQqgDmXDI2OZCwOD/ugV2Wg28mv3UviTRLS5+xWi/6RJbjKREZJf5sEDHJ9uBXzTaaTrgtLi7gtrm4gt2Z1kjjLoAoGck9AO57V1mi+OfE2lTyiCe4iF0hjmiiOFkQqRjC/KcCvPzTL5VIr6sk2vM7Mtrzw6vO6Ul23PsjTfHFmmmHUJbi3udMt4nlkefjZCo+Z/VRj2zTIbb4eeLdPFxHE9nFOB5YRihdJBgN5ZHXHKrgep5r4mt9Xsr2ym0eRTc2NwvlPHvMchUn7pYcZB59+nSum8E6Zouga0fElxq2pahqjmVInuJgyxq/DDyxwTjA56AcV4+PynE88VFe61qdeErYf2M5Tk+forHZ/ET4D2Ol20l54TuzqEzbpBbyEB5YSCP3TsThwR8+7nH3Tiux+Hnwu+GWgeHrW98Yael1qyql3cT3HyxwEfN9nABx5QPLAg7z97NXodaOoQXt5DqFu8+mxrJtddnmKcKVRuQW9eOlcN8RtP1HxT8OdZ0/TMtqstrvtRGSS0isGIHPpxWdWbqYWcaM9uyHhkpYmlTraKW5q+K/jPYeI/EV0fCWtwT31zEbIQQzJE5VPmdirgIqoMfvjnaBhcnivN7vRPA7+G7qGzs7zWfHmpmGK2eIGGxt41YFpY1y0jTTr8pLAOw+b2r598B+FPE/j3xxD/wAIjoU+mxacEW7umixJ5sRypVphtBz2xt9Qa++9SudN8CRWi/YbaLVnWOOfUnkXPmuOcMR3J+/2z8vavB4e5oU19Yb3Pr+LMFSw1ZUcK+aNuh4r8OfD3jTxVrF58P8AwVp9p9tBVtXv3KsLG2iJEUKyuQq4ycxooORyTX1zoeleKvhxBpUGu+JrHVbNmkiuhtPmQyNkrsmcjzA3fjC9PSvHPDfgfxfc6rceOviFqI0pRsmaK3dYvtDwt+6DhBhVUdSSxfOSRXTarrNjq8c50+cyzlt5dEErKCedofIHoPavDzfD5hWzNexqxjS6r7T+e3oeFSxeHjScakbyPb/hpp0XjNtRGhWlw39mxiYxTJ5e9Wc/cZuhbBO1iDjnpivmjXPiH4T8U/FCwNr9qtNG02UCSFwLhFmjJD8x5yWPbt/FiptX1698AadNeWmtXEX9p7kmtbSR0gZM5CSMPmPPVz24GBXy7ret6gutXep+H4h4bu5oWtC8WI/PScDKspyoJ6bR+8bqzAGuuPBaxCq+0m7S212MamNg+WMVY++NR8QadqXia31DwnC/9lKFinSdcBiBgyxr/dz2zWNreryDVYDpUUt752fNBgYwBCQsaqRnjGSSBnOBjvXm/wAD/iHJrUP/AAh2polhqKxJAnR43ljU70KdI34ztGVA/izX0zFYRw2UUzwmMj92ZYwTg55Jx6ds9K8erBYGCw0teXqezg6Tk1Vicfp15q9ldws8sKxyLkQvE4ZFGdxK9gOMY/HFetaLJNomoQTxR4CLlQeVQuA2R35Hr3rmLjRdNniaO8ba5UQnGd0kaHK8r/Cc8nOTXVaRqNxaSPBcW63NrDhe4dsrhQpPUD35r5/E4qM9mfW4FtrlZ5l48sPDzfEeHxPpM7QxahbJNqEdu+5Hn8zy9yxjOJMYzT9R8PeTql7b2ySMNRkC/v3UCOJeQVPOD+FdTaWljpV09zYWiQlm+ZgAxO7nk9jmlvbO0eP7XeIiI5GGb7zHPY/WqeOva/QqrlrSbTMTwTq/ifwj4qZ9JUNK42PbtH8skcZycHpk54I/KvcdZtv7WMmvJEUluF3bV5xjqCPUGuD8LXNnZyO0cW4T7Nz4JcHPQsez16TaXjCGWJRtK5EWP+Wik9R6Y6V52IxHNLQ6MtoJR5jiSJbO2KyQebZFd7scKfM/2c9PpUF/pk9rpksNpqEkUOpxrOsLuWjj99pzjOOmah1aG/kuLh9RRntkBKFT8uO/HTI/WtSG0hvtLW7ubiJBbACSJm/e+2UGTtxzWDvbc9GOHjTlzplTwF4X3azHqV44nihLEhEPDAd/r2ra1qx1CS5ub1pgYI1dhHnDeoO3ocehzW34D+yzaXeLG+xTNlSFIYKOm4nGQe1W/E9/Y6faPcTKjNtJAHXPoPr3qLvuN1JVp+87nEyXMCaHHNdQJcXdyowhUbYhjgknB5AztrBsLjU9X1CHTIdss0kiKkbYCgD0HXAFcvq3idrRUa4hd45z8h6depCn06Cuj0O90vSr/S9ftC08YmExYjBaNwVcE+q1olZanp1MF9Xp3S1M3xlp+u6Bqz31rbsjw5QhR8pVhgla6Lw14oTV9Cj0iIfZr62jMW8jAcdQB0w3+c17nrktlLaJJGUu4HUEZ5IXHBGBXgmoW1tf3bfYrbynJwHHy574OcYzStfQxjjnVglLSx6dpcdpp1lG87GNlUF2cZYYGSR9a8G+IXiE6l4yWa0XdbpGLaFwrDcWOWwR0wTXX22uX0BjsNZIPkLjaWyQOmH9vSux8XeFYI7Cw1/REGJlHyAZBJHLA+/eqhGzuVSqwo1lKZ+W3jGwfwd4ju9OnUwK1wd3cFuw5z+XIPU+lcJqCjT74y3cP7m4UhSBy4cnJAHAP0wO/tX07+0T4Iu9S0228W45nyF9N8XBzj+8Bivl29nfVNNtprXErIgAj6M2Tyvfp2r1KNmro/YqNaGJw6lv0Z9X/A/4lQa/p8XgrxfdtFeWCj7C5AH2u1iPCZ4AlTGASRkA4BNej6v8T/hromt2urJroF7ZzliscMrskmcAAqnzJ/ezyeoGOa+PvDvhnwRrnh+2ubzx/Dpd/dHdNavA26CRG+X5+hK842/rXsVn8JvBviJpdOi8SQ6m8g2swlZSysOSfQ55z1z0wK+iy/BUKkX7Wdj+euNMBUo4i+Gptx6n0V8dPHfhpLfSW+IPhbQfEwuVjEMtxA824nDnYowSg4yCdua+Zvjl+0nr8viLStK08G202RYnimhlwkFwp+7GqD92QBhSfujgDvWbY/suaN4IZ/F3ivx5qOvabpdtLHBbXlyrQWiOdwZUV8kDnC4wTyRXa/CnRfgr4k1pptV1qOHSNLkE7Qy5V710GU2DA3j8eela4HLsNgbV9ZrtufCY3FyqVFRS5L7nz1c+JvG9/rGneILLV9Q0K8tPNH2ixufLEqyyea3mKQwfcw9yeh4xjvfD/hPR/ixq2oeIvih4whsrm2TeHvElurucLk4jC4VVHTAPBOAte8+KbH4Q+Lrie6+Gll9kuvMy0XnLBCuT8xe3b5lJHQqetcF4hHg3wqgj8S+JdD0mSFd3kvfRNOxVc/6lWLZ9PfrX0c8zjXpctGLpOWnNbbv+Gh4dZVFPl5udHmviXxz4KufEVp4K8FeAG0yJHP8AxNIdPaMTqiYV97MSiMc5yAc9a6vWvivrPwS8AWVxrWlS3SeK7qSPTra2H+k3KQYWZl2AqQpYBEc4Zu3em+AfiB4G+INjqc+iahJp82nvse11Jfsdw8ZXcHERJZo2/vYznHGCK7vTNS17Tra3lj8SSwRwgugtx5qB93ylAwO1yOqjBHUnvRjMHCWChglVbu976ux14CoqWIdTEQdrNWPek+BXwwbQNOv5bPWrK/vLKOeSO9vFV4pJV3MHRVwXTOCF4HSsbXf2efhtrptLPVJdTWO2wxgtrt4Fuc8jziuWKn0BGe/FfNviX4l/HO9+KPh7/hHp5r3wbpbxXF7d3YE3msynzoufmBUH5cdzX1rrnjHRJrKy1/Vb6HSNPnjDg3UggdeDjduxivn8bm2KozdJyvb8j9FwnBEKtCniNFzbCXHgv4X6Gw8+K2gZRnEl1Huwo6cNwfbrVTUfEvwiufEtx4q1O/jupbuyt7MQLBLMkK2udu0BQRuzznPsa8S+KFr4eudNtde8OalDFp+pmdZriAoBDcWhHmAtjkEEE/nXivhvxxo+s6S+qaLqC39vFIY1feQGdflYBmAO3Pc8f3a9TCZPTxdSnXk3zLZ9u58dmOHlh/aRdk0z6h8QeOvAlwUGmQXNpHsWOQJbBIiM5ztyT+Aya5vWX8J3Bjay1GO2Upjai7i2/qSRz169hXzNp3ja/wBS0lp9X0qfSLtpZYntJ25TYSFO4dFcYYdyD1roLGLxNrP2xdLs7i/EEYmuvs0BkMUY/ikKdFGOn55r1cTwhQn+8nUtc9bKPEfG4WDw6jzW2PS9W8da3YQroPhi/kttIiQiSRMJJO4+8+8gkAHAGMHFeJeOfEXiKx0yG+txNrd/LcxxlZt8wWNh8xwCcDsWx9QKy73WZVLzyTeWhIb5mxznjP19eMelfWVtpfwik8PQW/iLQpNOv7nSFurB7UyPc6llBukiVtp8xJTkg4DKCcY5r1a6oYGNOmle+h81GdfMq9TE1ZebR82DUra2eCcwgpHLE0kRG5SuQzIcfTgd6+rvix8Z/hre+EP7F8MlNYvNUtEZrW3Ajgt9xwR5TKQkig5bBAwBXxKNUt4T++YSrwFYqVZ9vqFyFP5+9ZWp6+NNs11Oexk+xSgyRStlPMUcO0fQMq9Gxxn3zU53wPhMfi8Ni6tWUXT1SvpI8nDZlUpxnShG6Z1PhvQdX8Q38Gkac0UUjxtLJNdSCK3SKPmSaRzjCoOvrwBmtTxFp3ib4d+J9W8I6levaTrEguvsszCC6tZRvRiB95JRjAYbuoyK6XwvoXj/AMI6lp/jKLw7a3sd1C22xv7gMLiC4TgOo5UEEFece1YvxP8AG3jzx741tE8XeHV0/XUtltdkcEqyTRxEsrGTDbht4DgnIHQV69LFRnXVOMk4pXtfZmtTKq1Giqjg031MXw5pHiDxHrNtpfgq1nn1VirQGBijJjq3mAgKu3+8RjofSpfFXhbxZ4JuFj8d6Xc6Vf3RMoa4YN5wjOC6y7mDduSeOw5r1f8AZP8AGOg/8JX4h8PeILuKC11bTVaFpSsaF7OTcYy7FQAV/hzz1PSn/tg/ErT/ABl4t8NeHfDWqRana6NYTyXQglWa3inuGUqPMXKsyRjGclRkd6+FjxfjHxP/AGNDDfurJ8/47l/2dS+pe259exyHwnu78a9qMFupV5bc75iMcZyq84wDjqcZ7Vm/FyO603VbHUbqaOZNShZWEMgkPmRDJVo8/LjOccc9c14LHrGpWe97K5eBpkBO2RuYnHOT3B9ef9nFNNxJLNLPK3n3ThUZyuWbj5VPbGB93r3Jr9Lp5DL668UpaGlXPYyy9YPl1NvUNc8uX7bGn7iCNFDKQXZTxvHQEqfpjtmu3uvhn8UF+H1p8UZbOSbwrfp81zGytNbQB9vmyrw6oT02gnHXAryJo4wPLuJfklQpt3Bj8hyB9B3b7o7Zr2K8/aD8dXHwhi+DKfZ7XRY4RbtcKji5ltVbeISeyk8bsZcelYcQLMYzof2dCMk3ad/5e67s8rC0qMlL2jt2Oc+FmkJ4l+Jfhvw8lot9bzX0a+WVAjaOI+Y7MrY3EgZOa/TzUfEXiTV/GsXh/wAMtFPpdnII9aeVlFpZwfxRSqwCK7pgBAQe5Ar8lNG8S6t4Z1m18RaBeyabqmmMvlXCKN6ORyRuyMkcYP51Bfa7qN79ql1a+ubuTVJxNdStMxW4kJ5eYE4LdiSp9BxWOdcMVcXXVRTskj3Mlz6GEouDhds3/iFZ+Go/iF4oj8GlBocWozfZRC2Y9vG4LzygcMB2460eFvDa+KvFGm6HI7C3upAsjBsMFHLMD79M847Vxq6wm5JlRFhzjYBjA5AAyPXtyPWur8G+NbTwZ4qsfE15pZvIrQuDEZQrbmXGVI+UMM8dVFe7i8NUhhHCn8VrHmYCpSnjIzrfDe7PsbXvgz4M1jS/sWnaTBC8KKkc0ZxKCg+XJH389wevtXxHqaPZ6peaaZEnW0mKFgwwxj+U8kYOD07KO5r1Txt+0d4m11xZeFNOOhWqgKHaQSXBDLy2VAUE9uufSvnhJfLYKz/fdmZ85Ziedzg8AE9FHPrXznDGX4ylSbxkt9j6Ti/HYGrVX1NaI6P7TZguqsGbkKDzgDsCen1P4VTa8haym8wdsfKCAN3QEjoo79SfUVgPKftAWQbCuWLFgdyk8YPQ1MJ0t1iWRgCuQxHY54U54/EdfSvqpRs2k9j5JkyXkts8k9siudoQZXj3DDup/u9/WopZ7t9r25+zyDBQq2Acf3sdf0x71WyryCFE/e7t2AMAj6Lxn9a0rfT7m7Q3SRAQ5+YbsEDoeDgnH04qJpdjWmURaXk8yLask1zK3l7g/IcnlmbOFH+0a9Eb4eQ+G9GXxX8RsafbM37q3Zv312RwBtU5C5Hy8AMOpqHSfEPhnwEbjUILZNa1eJD9mWYKtvAf77EffIHTtXzp4q8VeIvGGtT61rGoSX96zMUmdiFVB2RBwFXoFXr/ABV4uOxM4+70O+hRUtTb8VePtR8QzPFpY/s/T8bfs4ZOVU55xg5/2cYHcmvN7ySaWaKZIgMEEyBslg3ABz39zyaRrqWS6mS4KlNoZSYwCSOq5Hf/AGQeKsrbyoftm9oxOmScZUc9VHfA7gcV47m5s9OSjGJchsSXW3ui0k82IEGesh6dcc4Hev0z/Zo/Z7v7O3tde1uz3JqpZNQnwN1tp/klopYWyVYM+0upAdSoKEivEf2Z/gf/AMLN8YKmoxPNokBhmvZQm7btbcsAyckSMBuI5C/Wv078c6pJ4d0uy8C/D6xtrU3rvG6qh2xwx5DsFU9ifkBOO/XNePm2Nal7Cnuy6dPTmZxnjPxTbXGj/wDCHfDeJw9h5UYQAqUhDZeUu38JYEuzk5zhfWvn7xdYaQLNdLu7uTUJJ4wk/k7oYApJJUNzI2e/8XXJArtvEfi6z8D+GrnShOsUZJe8uWYeZdSgcb3PJRR0UfKOwr4E8e/GO/1aea10GRoom+R7tck5PRV6DbjuOa7Mmy6VlKRx4itd2ie16l458G/D+yXSI5ba1X5iLOFSoJx1cAHkgYy2f1r5u8V/GHW/Fsj6dpQWFG5WEHZjA44B3Y9c5BHYV5t/Zd9NJLc3rM5ueTOwILHHG1nxk8dj9K9J8HfCTXPEs32h9Fe2sXBw8j+UsjKcZJYBlU9zjd0xX0yh0OeMYx1Z5QIJ7m5KpbG5uXH3Uy78/eBIyAPQdPSvdvCXwM1zV0tbnxVP/Z8coGIYcNcsDznA+4COpPPtXtlh4K8LeBXP9pzpZthGkt7A7UcIDjMkhLMeeuBWFrnxMkQz6b4NtNm8gMw/eMwPQGQ9/XmrjSbFPEdEeiWek+C/h3pKwW8UOnIAQ+xle5lY/wDPSTnH4V474k+KUs6Sab4eCLF0YjoeccnHzVjWvgTxh4zuh/aszxhnwiIPNfnsETqT6Hkd6+jPhn+z1IdXtdOgspb3VJZAyeZtDDZzlF+7t/vSNhU6YJrHE4ujhouUmTToObsfNei+DPE3i64NzeObayR8M7AhckgYCDLM2f4QCfavuf4c/snaw9nDqPipT4csGwY3mUG9lQnkxwDJj3Du+MA9K+svC3gPwf8ADSY6phNZ8Qxjb9teJRDaeiWyHgEcgyMdx/KugY3fiRjfXsht7Xfguw/eOx6mNSckn1NfnmccZVal4UdEe/hcssrs6nwRqPhjSLIeEdCjj0S2twdqWtuGjYKMb5JOcyd8nvW6NX04MTbiYoCTLcyHfKQvXb1xn8fpWZpdtZQJNpukJGTblZZGmLLGvONrOBhj3xXn3xF+L3gL4T2V3d6reG9v5CCtohHmMuMsFxwgA/iavz14WeIqPkTk31PU5owjqezapqk90FjEQtrWHBA8wAkdyR6ivhz44ftX+HfAzt4M+GJtr/V3kYz3ShZooc85Q/deTPYnC/xelfKHxP8A2qvij8XJZ9A+HVp/wjmhsPJknhcl3RuGXzcZ+YHB2CvKtI+F6W9uItVYXTdSGwiKOpCLnP1z9a/SeG+CKdJqrjNfI8LHZpdctMq+Ofih8RPiPcCXxBqVzfWsasixpPtgDnruxtVif4j90dq5ew8BeM/GEUcstzDDZwpmKOSRYLdeMEqXxuz6hTntXqyaF4ItFLawqzrCUEUcThtzfVeoHfAI9a7y1vbm8aJdB0GSaJCq+bJGwiiX++XI+4O5A49K/QnXpUlajFJHkXnI8U074MXETWnmajBcA/NMI45CsZ/u72ChuORtzXo1v8L9A0+eNYrma/Qnds8lVLY5OANxIB/LvXu/gr4T/FH4jXfkgwaTpqs7y3TgyLEq9MDIBdxyijtyxFfcXgX4IeEfAdjLaeH7P7XdXCRvJqM7rJcyyKDypOVjU91HBr5LOOMadBcrlzM7sJlk6jTex8i+CPgZ4lvLC7tdRtYfD9ldRBQ88f2i88tcNiKM/IuSeHwfQ177o3wh8DeHLeONVudXbzk+0G5LlhIwAJFtGBG2B95Pu+pr38aBZpPFa3ZDNaskkckZLMVI+dASTt/A4PoKsQy2kENzdy3fnW8Ds7qgBYAfw5HAwMDaOSetfnOO4kxNaV72PoKGAhDQ86tvh9bzS3V5bokTbgpSwt1hgfksCdwL7nyQ7gEKOE9a6ux8PQ2Gj29gY4rK3iP2eN4sK0cP3jGGbL7QeMAZb860tHnu7/UL3VhcsYngT7NbvmExmIEsZMdc5GccLj61RvjJq+k2uorHMsrXCyHARCqqCSTvxuRsfeHzEdBXiqvOpLzOh8sVYqLoUGoQs95aixMshaIDD/LGRtbYOAhHO0YA/i5q1qlvocMk91czun2RY1DH51Qk/fXGQJJCdobGcHC15h4z+MfgjwxDHF4g8W6Tazo5mMX2rzZVXHAEcasW5yFiyMnlq+fU/aj0Bbua/jlml024tJluRFbsvkyniDYW4Mg4aSQgAfdTpmvVw+R4uq7qLsc08XTj1PsaW7t5dbexVoYra0tFdYYkDzvc3GCu8t1H+yDuHViKwb/VNNhlhlxDDeX0ibx8jNFJAPmkZwQjKOmWOxP9o4r87739qjQdFsbGwfSrq5TTraRJBFOIhOzNujid2DuIyeW+bzJOgIFeR337UvijVrRtKfR4ZLd4S9w00hkjmvAwaHeiKqm2gwBHbdOMsT39uHB2JfQ53mlNbs/V7VPEFyXaKx0wG3N3HMnlMrTJvyGmZW5ELdfNbhuiKeK37rVLWCwuLe1iU3sFv58MIidQcsR0GCWPUKuW7nAr8pvDv7R/ivU9WfUNzwXV0ZJ/IjDS3Fxdqqqpkkx80fBEYYYiHCiuo03xh8d/iVqVxo2l69Pa39qZpQttAI1gS4AU2gunOVVgDlyA5OQCKJcF1Um5ysZ/2tTbsj9ILvUINQhv5XhaZbOCGW4CQPO++QgCEbPvuueUTgfxGoEuBcJJPDAFjto5cmdljaIwffO4/KcD7x6L3JNflb8WfFvxB+F95BoWmeI7iPUNSs/IP2eU4W1VwxQr1TawwCBlh3r57n1b4o+NL9dJl8QXlxLexmMwyXQhR07qzMQNp7qeD3rvw/AUqkebnF/aavax+2knifwrbWSanJrVmdsDNJFLJHHtVDgyMr4ZUzxuPzHjavOa4y4+MvwlgmFtqnjXS9OZoVlZXmiDrGzfICoztz1C8t64r8ih+zH8U9XupNc8QXLJY3M/mS3BuFvZmf7oO1WJkboODgewFegW/wCx54uh+1edqRlEKKQI9PZS00h+SFnLHtyzjKjHzVm+F8PTfLOrqdEK9SprBH6Ban+0x8CtKvJYb7xzaQEAAmINOBk4Vsxoeo5OM4715VrH7aHwbtb6e10W41XVoYY2DyJbmNCwPVQ4UkMO/b0r5u0b9ifxFJp/2qPxFBb3VuzJ5cluUjwTz+8Lcp1w4GDjgVsXP7EnjZpJ3tPFekvDLuiQ3Aljk8vsxC5GTXRQynL4P36lwq08R/KaPif9tSO+s5f+EY8OzCNfkElxMWcDHIwOhz3/AErxfWvip8Y/i5INIs3MFpEirN9mJhhUejsASSf7o617Fpn7EniSG7tY9a8TabDaEhWNkJnuSvfy4yAN3+8cV9FW+l2Pwu0+18DeBbOFtTlJSKJT5hRiNrSzOeS5+8xxhe2K9mFHBU7OlG7PMm6idnufnN4p+HviTwd4fa48S2sdrqmouBbw+YDOQvO91B3KjD1OfpXnunaFDfXosJ9Vh013wN/zMm185XA3HOeAAOa+5fE/7MHxI8TalP4g1bxlorTTAq2ZJ5fKHovy/e9cVY8K/szp4E+06vqOp2mq6lBEfsTRo6Qo+MiQiUfOwP8A9avZ+t4dR+JXMnTklqea3Mnh/wCD/h/7FogW+1+9jUiR1KiAdd56HIHbtXmPhXSpfFPiKLxT4hd7mC3cu87dJJf4UB4Hf619TeKPgr4T0aaLWvGOrPr2tapbrKYg629vATglmAO9s/3eATXBeItb062ZLLTrOKG2UFUggXaiyKMbiOx75r1ctlCaujxsdXcXyo4LX0gu9VBgt44Y4V2jjC5Y88HnNUlkAkUQt8w+6SdvAHNY2q61b2ZDz/vblsALnPTjrWabfVRpV1rU0JfBKgZIVB6njpzzXqyqqnuedSoSqPXYp+KvEaaajWsE7tdRp5kvl8CNW9c9T7145p1hq3i258wAx2+c4POSf4jXZWegS6pODcyYsQzNJO4Ieds8hM84HQV382qaL4YsmgWWKyhVRlQPnbuMKMk5ryatT2suabsj00/ZLlgtQ0nw/p2jwnzFXerLiR+SqgfMQe/4dKztd8b6DpoaNLozMAyxrD8zZPfccAfUmvIPFfjbUNaISEGDTzLs25PmSY5yQOQMdhz61gWWmm51KG2sUMqXBIVieSCOTt5GB3rjnmtly0kb08p5/wB5WZsal4xmklSC1iELAAPOTunAbnG7tkdcCuenjspkF7cTSGcOVZRlmwe5PYV7n4T/AGf/ABn4svbqwitGjTK/6VK+yIIP4s+mPx+tfVnhv9lr4ZWaxQ65dzajdsgika1hcQg9fvMQWPuK8yvUlL4mehCNOGkEfmyFXzIzGQfMBTJIIynXAHPNOeOAILdp1Rl3Fh97g9Bken6V+lOofBn9m/S9G1QXetRWFhbPEJ7mdH3RPI2IwpXcR5hGARkN61w0+lfsz+ELl5G1uwmNopct/rmYOPulVH3h6YrhVBPW50fWGtkfCSW9zBIrxITtyFO0lfpx1zXT+HPh5458Z6idP0PTLhxtG6R4zGgz0+ZsDHvX1dD8dvgXosQbQtMmvpA4CL5Cpu3fxDdnj0rldd/awnkdrXwl4e3uM7XvJCUCd8RoAOKxnRiupPtpy6Hd+Dfgl4N+Hui3XiPx9ENWurKB3eKNy0UC5+Uu5wN2eirwe4rlB+0cs2mnSNP0aTStIikKiNZdrXB6iS4f7xJ7IMCvnjxT8XPib44tjpfiHV1SxVsraWkQggYtyN2MF8ehJrzsGcW0ixzMwHIU8kEH0rGNanHWKNPYyl8TPqu6/aZj0XTUi8H+HIf7XbINzcZeJMnnCHG/8cCvmnX9f8QeLb+TUvE2qXGo3O5nUSO3lqGOSipwoX0xwKpJBJKzpJhSF3AN94LUkcEKkFXIA7Hnp1Ge1TKu5O5tGlGKL0EgNsqFmB/iHbHpVuSdTb+X5YCbgzY+99T7H0rKYojMhD/IofA5H0Jq+jvIQFQYI/vfdNb06pLgtyw21ki/gaIEcHpnpn+npUqKHBziRBkbM4DDjPpVQuHto8Alt25jjoPf1xXQ+H/DWueIbmK20exuL6eU7dkMTuwJPDMFB/DOOtbNrqyXHsc1dxsRtRMBOF5ywx2+lfqL/wAEvXjS9+KNrJxc+Tp0oT/YDtz+fFfMnij9kT41eHfhvdfEnVYLKG006Brm6spLhYr+K2Uf65kb5ef7m7dX0X/wS/kWbxN8UbpTkrYaZ17hpWYV89xLUjLAy5WdeDi41Vc//9f4Yii3YAHGfXOfatWK3MbHzccL3NUdPIdk6Lg8g1vysjDOOcZr9rk9D895S1BFb5AyD7AdvetFbOHeFjIw3TBH5VhbHBLowK47Uqea2cEBTzz6+1Z3HGOup3NporNCVRd5PXgfkTWzJ4fnksIo0m8uMSFhHgFgwHPPXmuGtL3U4ldba4WKM4LZ7kGunsdU1PYY45oJORwXxuJ6EVzuclew3HQ0m8M3UO3aYZBgcHIP51teF47rwz4j0/X47NJ/sUgkMe47ZB/dPtSW2t3lxKsdzGrBFwSjcjHbFdDbNuGID7kEdAelcWOgq9KVGptJNP5mdN8klJdDX+KHieL4h6rb3+naQNIt4VIES/MNxxlvpxXnTaPfhc7QVXnha9JtIrjeQYgynHPUfn2rSOlCcbtjp9MH8KzyjDwwVCOFpL3YqyIqy55OTPIDo9w3MsIyOm4da958F+NNI8O+Dzp99FNJPC53oo3lkPTaPQelYS+HrmRxgHjgbhjGa0m8I6vbw/alWIxJjIDjcM9CB1r57i7A4TMqccJiptejN8JVlSfMjR+NfxA8MfEPw5omieErK7t5NOlaSb7QFCEFcDb3BzXz42gycB7Zsk85Gc17NLo0hASW3298jvVhdLa3+Q5yeR9K9bh7L6WWYWOEoNuK7u71McTXdWXM0cr4H+BXib4j2er33h1Yo4NFiEsplBVznOFQD7xOK80sPDQm1O1ttTV7a3kkEcj7cmPnaSR7HtX2F8OviRrvw4vdR+x26Xun6pGsdxb7trfJyskbdmGTkHg9680uEbU7ua5ng2m7leQDGCN5JwcccVwYHNc0lisVRxKtT/5ds6af1aCpTSvbdC+Ifg34JsdPGoWepXdqsCjeyMHUg8byD059K+b72C8sNSmsoJ2uI4zxMAVDfh619PzX+o3Fi+ls2MqIwepK5xiszUPhzqSW39oCRZ2uGG1fbv8AiB2q8rzv6o+TH1NXse/xPPA1+WWBp201PnOHUtQjHJJbOOR0BrTOqN5Y861jlXsCAeO+Aa9Nn8NWzyNEkSs4IBXr81Yd/wCDr6HeWt2t2YnaGXaDjnivs4Y6jW91Suj46WHqQV2jmoNQ014whtzGmTxgYz/jXsnwv+CsvxSaXUZLo6Xo9qcSXITzHZ/7iJ3YjvXj02gahEGLwZP5DmvqT9n/AOKvhfwb4cuvBvjOVtJlS5luobiRWMEquoypZeQwxx2Irw+KcZWo4Rywi97yPo+EsJhq+LUcW7RMH4hfsnatpNrJq3w/1b+27a2iZ5rW5AjuQEHzeXtO1xjnHBrxz4ffAnxx8RFhvbSFbDRp3K/brk7YyAcOY1BDSFOhxxmvr3Vf2o/hVp9hdyac13quoIrKlvFCRHKW4xvYgBPWvhfTPHPiu2spNKbU7q109Wllhtrd/wB3CZXLsEJ5Uc9q+Vy/EZ9icHUhTtGfSUl+S/4J7nFWCyrD1oyw7un0O0+PHwaj+Cut6PpNh4hTxJa6paGcSiNYZIpFbBRo1ZiMjkFua8VgvJrSMpbPJHu+Y7Tgbq6Bbu0mnd7gu7Pgs0jF2b8TzVuW30+ZdgQg9QV/rX6Bk9LE08PGniZ801u9v8z4DFTpynzQVkclDtiS435JuBgsDgg9c10aeItRtUimtbjy0QKpH3iSOOefxqOTTIBtWPIIwMnnpxXsnwo1D4ReDdSm1L4m6M+u3ELxtZ7sm0VFyHJjUjdJ02FuK5OJM1eBws8RGm5tbJbs3wNBVJqEna5iaH488S6SbaW5aW1F3gxzKrxFsdSjYCnmvofSfEV3420iO8vbyS9khBhJfHyev1NcZ+1p8Y/D/wATNY8MaL4AlV9B0C18/fHEIsXFz/yyAAA/doFB9818/eFPHniDwZc3L6YY7iC6xvhnBMe4n7y46HHU18dVwlfOcqhiXR9nUbvyvdeux99wfnmGyrMv38uaGx92+DPF2s+D9StmeWSbTZZBFJbyYZNrcZCvlfz7V6N408MfC3xHLc6u+lTR3Oza0mlbbcAgf6x1VTGW6Z9a+P8AwT8TtP8AGF//AGF4rhht4mDYWNiBLgZ2F3ICj3r6PH7THhDQfD11pNm9umox2xggt7JBIjMF2oshOF2j+LnnHFfjOe4/PsDXjg8DRlKcmrvol9x9lxRmWU4yaxNG3KvxfobXww1m2vNPi8KWGhXEdvpzmJ7wqoidySQZWGMPjHTivHvj/o2ov41S6vNJubaysreGAXMsTCFicufLkGUPUc5rpfDP7R2l2UdrY+J7c25uFGbmwUbGI4JeFsAKDkDGa96bxomq6M1t4Duv7XN+jbokIUbcYbzIH3KR7gD6191hKeLyibxeJi5yt/Xc+azTPqeY4eOCo2jFf15H5n68vi+2f7L4KhurNbjCC7SQvbRbv9aZo2+Vg68AV6t4V8IRtAmqXCRu8EioI2/dqxAyxGOB83OK+qbj4ReGdSe2t9ZlnsyIy0lpZN9lKyn7jlHzE2BwQPvfSudk+EPijS79ND8MM2tW0++dGaMwSw54Cyqx2/8AAlJz6VeJzq2FnUpXjKfnsfUcJUqFfH0o46zhTWmh8afFDxp4H8PyCTXNJkjbR7mCO9FmRG80c6lhsHQkd2qe2tZG07S/FOgRTzaPqkK3Fqs6bJjHz8si9N3869m1X4R+Etc8QXniPx3b7f7LEUMwly0CSRMQm5BwxzXW6R4J1jxFPYW10PIt7W4BCMjDzYU5OFHCqRjbxWGQZ5iHL2c53jY9vxN4Xy1Yf6zQSjPSyXXU7nw58M/AuuaD5dhpavqEFkk9xdNcGOTzHGSSgGBtzyuOleQajZXOkzz2MEyztDIYlliYMpAGcq3GfqeBX0RZ+CNM8VeItd8PeGdYaLXbGBkaO3Hl2WCAzQCZeS6j73GM5WvDvEVhp+jattj+e2iVW3Y+ZyePmAJGAfSuLhatVwNSvUxGJ9pCT0TW3luflf8Aq3i8dWhh4wtK29+hzmp+NbTQ5ltp74wXLIHbIbbtHO5nUYGewNdj4b1awlurfxBJiRY1854ywntryEjAQRsD838qzLa48Ma9Nb/8JZaPdRiZXNxDgPHtPy4AwD75rW+KWoaH4Q05oPDuliJoG89pJRz+8BOMqcbPb1rDMc7lj5vCqDiltJbfd/wT6WvwnPLp003eUtHf8rnQpfW/inT7zTdTtHsrWWHmM8MgByuB/hWA2mQafaXdvZhLZYIQ5C/eKjplh69814voHxL1vUJo/tGkPciYhFkg3DaD0IIJG2vS7W48WXyC0fSpI5ZHxbXBU+W2PvfODgYGd2a9Wjhl7Jeznefdny+YZbLC4u+Jj7t9lqZNxNE9rJI9mkwiZXkYsdu4HAKDuR0PtxUPgfSk1jV7y3vNEi1CNma5WNoiV81vvOqAZHHBOce1dBqs+l6xYBtAdbi5gmA/dKW+WLPm7F43ID/EeM16XaeOtE0T7RZLqUFhqa2trdhp3WOQO5wscq42rvwAi5xgisZrFwvPmPo6uaYGpTUKVLX+vI73wj8KPD+n2sGsw6dEs5LPCyfIYI5Puxp6KOcrXVwWt3p1yUVh5co5QnKviteHXbma2tWVV2XEUchUcKCwyQD6A9Koy3PmS+bPJwmfw9uK/P8AF4ytWm3VPo8Jl8Y0koogVY7C3l1HagWQMsbMSdzEfdwKwLeb7RfGS2kZFKI2PcDkD6GrutQt9lhuLRgIFyCqtyGPQkGsXRJo4GhVxtX7pb6//XrkjFLVHs0cBFR5up3Ol3GlxQ3NvexCaW52hD0CnP3vr2ArJv7ZvNmtNUieBgdsaMOQDyMV0/h628u9nkVI3aIZAJ4+v1rS12wl1maO4uh5MojOybIK5X+8PQ1bOCsm5OMTjYxaC1mYP9m2oA0pORuB6BfTHf1rq7KdbWGHbOsqSj93L2Of5fSue8GeHIfEv9s6JeSkXlgPOWQHIcv6+3piuEu/FMnhYT6LchpE3Mp+XOGxwR+PFQqLbNsroJpwjujufFGqebYxWEcYUliwLAjPY9O3qfSuPOsahZh/siAF3QAbQWAJCkZ6sPSuZurvxLd6F9su7N4EJUJvBKhcAM20HeDj2x603wlc3Mviexs7iUGGS4gLu43soV/uox6Z9vyrvWEbhzGVTHxhP2E0fQAlbw5f3kLJK8MkYwePlbHQDuPauC8SX95qEMV/c+cyJwiqgCqP72e9bHiTUn1bxBJDEjyIjmMqgGAM4yK6DWLbT5tPgslD2n2cBQnXcF9+4NcMtD0sClBp2OHm8CT6pob6vHeQXEbNsdvvKrH/AGv51R8HaXZx2VzLqIMtlpxKKoPytK3JGfRe9Xb4va2Y0KC7f7Ch+SPpHuPJzjk0kNhe2WjR3Wuwyy+H5HaYNb/u5lk6dD8jIT6mruaTx8qjdOT0voWdM8bXmj3scFsM2ikkoTvx2VR6KSRz6A4rqxqGmeO9XhskebSdQSAsq7AYJSv3tj9c+m7kivJ57a3vNR+z6Mj5DjapG5yPYd8dz+Va96XtrhPJLJgnfsyBuHODnkZ9KWwV8Epa09GUvEHhsT6pOtzLcF4cqQmFww6Egdx39q6Xw3471bwpoc+la7DNq8Ow+QsUeZo3I4GDxt9+ordtrC38Y3Cah4d1O3t7/wAofarO6BwCvdcdj61S8XQPpemy6daTQNqNwBM0kREpgCYAyOvzfwnpS5maSq068VSkm2cUulWfjnwxL4NurtEu7m08+OKSN0kVh/y0UHsGODnqa/OHxXoMvg7xK2n3cTBfMK7gCgDr1yOgPtX3vfzeIH1Z/FOqXBuJBFFEzKAh2qw7DgfTuea+Z/2kFbUPE+mx3MaRnXIZIxKoKRm+t2wMr13SJjJ6EjivUy3DSnJxgevlWavAz9jWfuy28j5ouov7PvPswjxBITLC46HuTj2r0jw/qmo2wi1exLfaIgHRgcbvQEDrketcdaR/abb+zL/5LxR+5L5xkcEZ65PpT/C+o4nlt5cg224OAST8vGRyDx9PatVo9T9FlGlVhy2Wp2XjpNO8d6vp3iFLWRNQ05/9JVJhCJlKlfJkRztKc/fHParHw+8QP4V0/VbG48GnxHZGJl8yUPKLNT92RZkDCPYf+A8VzviSCK+SxnsYzPPcNh1QFQ8XbeBk4BHI61758Otds7PQX0GWWSJJtyTi1b7NOYyPniLLwy46Bu1fo2V4mhLCqEI3lddT+V+OMkrUMbKc0+TvYj0/4RWraJoeqDxrZrq+tDItoJIwsAfoXmLZCnjJbgH8a+btJ8J+G/C3j648SeI7CK+1KymkV5ZGS5h8yNzxwCpRiM5XKnPJr6Hf4SWl5p99f+FpA+l2xHmx3GImCnnAcfeA9RnvgVz1j4H0Wx8Pz6vquqG21EFYtPsVtxJFdF3Cojtx8kmcDbzwWau+vicPGnKWNqXi3aKW/mfOLERhUgsLDVbi+J/jVp3xC13R7F9CsvC8kLyw3GqWlutxcra3QVJmSPAdyVXqxOP4RwK8Q+KsUHiLVZdJ+H3i3ULTw5aFlglljW2uJHY4dmSIjCHsD8x/iFfpx4V8EeG/hV4Xl1G80m2bUyRcX1xDGHPmnjZG0mSqx/dHIHWvN/Fvwm8G/FCK/wDFPhXQl0zXoALl5TgW15Gq5IKIcAkD74HJ4NeBkecZZhpLC04NK7td3d38j6LMeHcY6X1ick5bteR8yfDf4iS+HprbQfGt1LcaYIFj+2xRqsm+L5RJIBkMrD7xTkda9H+IfhP4GfEWaC+8Y+M4NS0uyVG+zW90zzkKc4EK/OzHoRjp6da+ffidqXia5sNKHg3w/HqlxJKVmKlVS3UfLjbuGC4PB7V08fhXw8XXZdC0lkXbu2gMTjLBnBHGcjrz0r6ePD9CtXc5+7J7p9TnocY4mhhY0ZpSitU+qO/8ZeJrX4l6GPB3gzwtcJ4Ptw8UVvBCfMuHuFxO8jJg7iFGEU5X+I54r5vsfiB4U8N65ZfDfw/psoe2jYtuwqWqoDxJu5Zxj5sj5frX094f8Q634RshpVpeW91HaKDCJ0dDEu/fgFdvysT3BPvivN9V8F+H9V16/wDETW9nBrN+8kjso3E+cPmVGPpjnPAHvW+VUMXSqypSpKMI7O97/gfLZlmLxDc5yu3uht/4c+JtloZ8Saj4U1SLSYUWY3727LEscg4LEkkBsg72xkdQBVXQ/GniDw3ar/wjeo3emX3miSSa3lwD5edoHQ4wSNnIPU13Fn4v+Iei6RrnhK21uK7stctlgv5MCa4kgVSgUyE/KoA2lsZC4Aqh4L+F3iPx3fx6NoXkxRlgBLOxEaKvXB9++35jXrVJU5wl9csktvMzwlKp/Dw0W299Dx27thfLJHKZpPNBZ245B7//AFxxXSax4y8Za7pOlWOuatPfvo5aOyuZpmWdYWjCBQeuAvG44yOBXc698L9S8NlpdSuba8iglaNpLaXeI2OQqupAIyegxt9aueNPhLr/AMPP7KXxAtsJdag+0ReRKJiDGfn81sYEi9ODjtXdHF4KtOEotSa29TGvl+LwycZpxPAJL6WK2McIVMLt3gYJ9R83AyM8dTXqnjz4rf8ACd/Dfwz4CurGU3+n6mHklcRLDFbFViW3gVfnWNsF3D98mvRPhQfhno2o3ur+P7aK8K+QYI7uGSeFrNiwuhEiYU3D5VVZ+AMkV5H/AGE/9pzXel6bss5GnSGORhkQSM/lqe/yqQBzz9K8rFzo43FSoShKLpbPaLb7dzbCVZUFGrun09D73/4RTUIRY6dIEuUt7dFVlbKqI1GCc8Hj7tYt/wDF/RfhLp+kW3iGzbUpdRkuPKLHFxBCkbkHjPBfAGSN3IFeAeG/HPxe8LaPDo1re2twiII4GuoRLPAozhV7NgdFYkCvMdb8Pa/4mv5Nf1/UZb28vCE8x3B3lSeFQAAKnoBtB6Zr5fLOCayxHPiJ6XvofpWe+IeHq4RUqEbytbU8jnieZZJL6NDJOzytEy4G6RsuEXsAc4HWoI5rCOERwXCCONsqECnLH+HC8EA9gAF7165oHhP7Br2l6nqNmupW9hNHPJDISqSIh/1ZbH8R9ep44FdX8UJrj4ma4uu/2Ra6LLbw/Zma3gWGWZQ5ZPtKR/u/MjHyrtzxySa/TY4lU6ygoK1rc3U/Knh1Kk6kp69j5+Ek375om3SxH5QfvK4yQVXp0HL9hwOTXpnifV/hE3gHS9I8F2F2nijT7qIy6hICi31rMha4WZCfkdZDtjVfmZeT1NZV54OvIjJJJKJfLPLbQWZgOhbvweT0Xt1qg3hi8VxPZvG8iFTiTpgHIyGHIz64LA46GuiuoTtJN+7+PqYRq8vutHIzG7IjDks/KhCu1geoTIxgdwF4x61RxcsxDuTsySOx9MHv+P4V7B41uLvxdqlncXOj2+jyWtrFBKsJZ/MaNi5dt394n5I84ReAa5Z/DkqIHZmQruBU/lk+vPc8eldVLE3ipPRkSSucT5bbn5TduDkt84B7D3+lLdwvKJC7RqoXPHzHceihunPr2+orqpNHs7NXaWSMeSGJXYWdQoz+vYHqa3dHtdP1HTn16GIuFYLEwK4yuD8w5GScAZ4St1WM2zzE28xHIPI2/dIwT/IYHTqetI8crEylinXc2OCAPugent26163f6FvFxM0bCWE7y6MAHHfOc4HONwyWI7CuebSwU8uDhIiD0+YM3P3emf8AZ6Hvioq1GlZlRaPOA92zIGR1QkFVxjOfX3Hqev8ADXbfCrSdL1X4n+EtK8TxRSaZNqAN3DcSLHDIiqWEU0jfKiORtY+lXjpd08iPCzRsqs4IXOf4Sw59O/QHpWTeeEZrqMxyuk0DKCgkyGKnoflzn3HU15OYqdbDzpRm4uStddDsoTjGSdjR+N/hnwl4K+Ilxo3gW/XUNMuLWK8lgS5S9jsLiTJktluIvllWPOQTjaNo6iuDtdPkuFN7NEWgX77LzjcPk+n1rdtdP07wxsur21jmIBItGcqXJHDkR9FHB29OOap6nqkt9GVkuAqyASBAPLGSOSABx7c7R2Nc2XUKtKhClUnzOK1e1zrqSUpOSVhJbuKxd59PjWORNgyoIaPGMn0Ytnkdaram97cbvtczKC2Tkbcr2I29Pofxro9B0G81yFrqxh2WRHltIE5O0Ekgd1J4LdKv23hK71NLm2jOIkjO5pOIUEfLFvX1AFbSxMHomCVjyfVkZLeNBEXJDgKBlsHqTjsK8+u7G4t0N3Pb/uI32rtIWTIXhwh+YBu+eT2zXqPizWvD2nxxwaEk09zEohS4RiN7/wAUvqVUcBfu+pryn7Fe6jcDzA/m5G/e2447En7ynvk5GeleTjfedj0sO+WN2ZdhDLeu8kBebeN6oEzulJ+4oPG727V9DfDv4TeItf1zStN0u3a/8RakSltZxrvSJG+88rNwoXOXY8AdOa0fhn8O9V1O+tm8OWn2y7biNVBKxqervxhM+p61+q3wc+HGhfBnQNT1rWNQT+2dUjAvbt/kSKADd5MLDknuccNjBPFeLmmYU8LC0dZM0hepLXY7Twd4Y8M/BT4f2fhqznhjNrlry7z5RlnbG9izfd3n5UBOcAAc18nfEjxXqMvik3OnRvcF2bYGcptCjoQhyueuMj1PNejeMviNp3iS5M2mhV8PtGggmePzJrqTBZzHG338Nt2s3A7GvCdRt9PSOS98TTwQWlvh/s7ud8ndftDDDE452AhexJFeTk+AnKTrVVdsvF1tOWJ4P4vt77xZereeKtQlvLGHckNtbMQmcnBeTBBI6YJzUukfCiQ2bz3BtPDto0QeGa6HnFzngGN/mwfXGT2ru9a+N094ItA8H2Il52w/uF4VhjEUaDaBnoccetJF8P8AxH4iA1Hxzqn2LzMMtvETJccdmz8q8djmvtqbtBKWh5Dk7nNQxfCjwiq3e2bXtbYhZJ7p/MjHGFCw8jAP3RjcO9bsuu/Efxd5a6PpctvaAlfNnHlxqfU9Mn616jovhTw14bdToOkxi5+8bifMkuB1PPHX2rppLa6mfbqV+ttESWKZ8sbXHyuf9k8Y4OSQAOa5p4uK+FFcrb1PF9L+EU1/OkniPWlu5mJbykTcdwGTkZBIA65Nep6D8JfD0kdsZjLNb4V95AggCg9QoAyp6HuT0zWTq/xM+HOg6bIltavfXMMrq0si7FAUB1+VPv78nam7py5A4Pl/i747eLX+0Wttdf2Vpt1BJFbx2WwSQmPHlAu+7c7jIZhmNV4X5hmsFLE1naOxsqcFqz6l1SDQfBF6ylLfQLadILeKUKsU00rKWVGUngueAmfMfoxr6m8FaXcfD7wU0mtYXxRrmJrwuoa5hhcbo4GY9kHJHQcA9K/OX9kf4fH4sfEg+PvFwkv/AAd4D23aC+3PFNqs2WhgiU53CJsyMSWOVGMZr9FdWk1HxJrCMz5fUj8pwHKryPXjH93gjqa/PeK6/LV9gndrf/I+hynCOS5rE1ix1JTrOpeXPYWjM1tCAMXM2P8AWOW5Ma9Tn0wKv2K3viW6MrgJboFMsiDkv/chBwAD0OOgrLhjk8Q6pHZQQra2tmNsy4KhYV+6o/hZnI7dK4v4z/E/R/AugXGm6PJGJVQh3Q7kiyOVDnkt6nt0FfK4XDyqzVOC3PdxFSNGF2ZXxr/aE07w1YHw74WlQSqrQkQkHYRwUC/89M+tfnVqGnP4nlufEXi+8ZIZVDSTXDna3zZVCoOGOOdo6Vz0en3viEz+LNelkhsIpHljTHLyO2flBwTnoO9QX0mra/epDqUbLZ22PKsgpUDPAyO+c9a/YcmyKlhKaa37nw+MxMqktDqm8R6ZaWSJoVubezBw08m2GSQn+GJcfKPc9O2a6Dwp8PPFvjuNrjUFms7GQuI5DEzXEpHGEjBDYH944J78V9B/Cb4ASWN1a+LfHqrJIYDLbWTrvNvyCu5CPmbYSACPTgV694o8S+FfCtrNrN7H5dvbKsE8MLYkYfwJcSKTtOSCEQ7m6McGuLMeIVGThRV33NsPgOrPJtC+FXgDwLBG+rRfZNVmclHcC5upo0Xl4U/hVc/M2VRe+TX1H8OvhxBqVvF4m1K0MekzQkW9s7Mss7dFl2/KFDdS5+8Ogxiqfw7+DsfifzfiB48tbm0m1KS3njsppArbLbmJblV4WFuGW2HHdjX07fzG3iaYyeawGCRgZHfI/hA7e1fm+d5/Um+VS18j3MNhEtUjLtLG2tvKtLuFJII0MaQIuI0YDjavdjzlqlknMbJaaegW3jRgNoGyMj+H3J7CsbUr1YyL6aby0tnCnfuAZ36IoAyzEdMcetfPfxU+N/h7wVqEmnTPNe6kmXWzspFxFG/AWebOI2OMlMFh2IFeJgsurYmdoK7Z1VMSqcfeZ77/AMTE6e0UEKWyzbpWbdlogTwyqQAc/wARYgjtXlPiX4rfDTwjDqml310HE0KRtZ2UgdlkB3M7ScKhfvnJ96+GvFHxM+JnjhZbS7upbPSZn3LY20jJAq9vmPzuBjkN35rzxPC88hdbmZpS5yo3HIHse9fouXcBxSTxDPBr510pn054r/av1Hy1j0OCKEK3Bj3XE+zGFG9yI1GPQGvl3xZ8QfHfjq4a2uNQvLaOZtzLJO7M7dAWPA4HQLwBXLeIvEXhLw3HJC0gu7naU8iDDHI7F+gNeP6j8SPF98IodMEemxKOAMNJz3Lnnjv6V9xgeH8NR+CC+Z5FXFVJ7s9Rm0jwt4Xh+2eILyOIrl2Z3Vfm9MfeJPtXlXiT4jR6tJ9i8NIVsUbJkIIDt/fK9wvbPTrXneqWt7PIZ9YkmuhOfvPgscckrn36VFa6feznMYI4ZFXG9yX+7gDqR6V7caUYrREqkt2yfUbqJDE11cPdTSncQudue3FdTo/hfxN4jvYY5GFraqV55bcD9PbtXo3w5+C97vj1bxJAxRcGOOTBHI+8/ZB7fnX0XpOhaMou3tp10rQtDjWbVNVmwLe1Vx8qqBktI/SKFcsx9ByMqtZRXPLYwqTu+WCPNrSCx8AaQzWzGxlvN0ZmP/HxIe5LdVVeu0dBXb6x8bfBXgS2tPBHws0uXxVqdxNBcX2pl2iN9MAN0at99EXJUMMjqa8H8d63F8TPGEmk/DPS7iLQrdAI3vH3XVwcfNcT4ysQb+GNenGea9h8C/DzQ/BWiT6z4geJ7xUz50gYJHlSyr8wG0E9uDnBzg142bYuk4KMtW+nU9fKsqnOV5aJdehd1S3e5vde+LXxEhg/tXUziCAAeRY20QwkMQPZFxlj94818i6jdrrN3c6htIWbPlggfKO2B6V6N8VPiJa+O9SKacWh0qBR6jz2HQkdsntXlsJkvpI7eD55OBjOAOcZyPT1rvybCypU+eo/+GHmVSLnyU9kejeE/iDc+CtRsdT0W3u7W4sApC21yYoyxXDuEOUy44bjmvqjwt+2fZyNBbeOdEu7NRx9ssisyhT/AHoW2ke+wnNfJVz4C1i5dIvDcN1q10VXzIYIXlbce6hQQR7nFeueB/2T/jN4zmRtWsI/Cemkktc6llJQB18uBSSTj1wK4c3wGAqJuq7ehWCx+IpO0Nj7E0z4zfCDxlPbwaX40smu7qZVitp4pIJpHPAVY2TkjuASBXuH/CMWsQlbULiIooOSrbUXHc56mvJPAnwd+GvwV0832i7NR1x0O/UrwAyhfukKv3YEYn5VXLHvUXii4OqiNrq78175JUjRScRzr02wrnzD7HgdTX5/PLqDqWp7HuVc2qyhroxPEnxMs7e4OheEJ1uL6fET3ckmxFB756Kv1rg9Y1Dw/wCEvCGo3UM51HV72U2s9wGy7Fh/Dj7sYBJ2g7m6mujsvh/oj2ksutvgPGiRhFETLLHncxzwZOeSxwBjaOK4n4k+JPD3hxtPvRHDcLpH7+GBGIgaQZLZU8uzcZJ57172Ew6lKMKSPCqYlxTlfU0vAmgxfDvRZfil8QZJNMt5I/KtLCaQncW6TOpPV+qpjgc1wvjz4xahrV3G+g3UrwD5XwV8lWUZGNvVvr0ryOTW/FPxp1CfVPFdz5Wh2cglgslO9SwB2oc84UHAY9BwKq3FzbopjtLdIYlmDoqk+WvGO/JNfSUsmjGftKi1PKq4+TXJE1r3Ur2e6g1TUHaQKzZSQ72dGXGW/GvHdW1meaVpAwhbJUKD0XHPNdhq1zeqvmJI0e8FQequ/b8K90+Dn7NMvih4PHXxKU2+jf6y3sVUq14y/MWbOCIgfTlvpXbisyo4Wm5PQyw+DlOWp5X8Ivgbq/jaez8Qa7A8emSYkt45Pl85Cf8AWtnpEPXq3bivVvin418MfDrS7zQRZWy7fNtltgQysB/y0lKj7pHzAGvUfiv8UbDT7HUYNHmOk6Fp1t5czRIAZABhR0wsYxgDNfnXbfDP41fHzWJNQ8BeD9S1KzJC/a51NtarGB8rNJLtGPXGeK+NnnrrS5pux71HBKOh5jqfji7mEcqOFS5Z/L42lQO6p025+7XGtNO9/BPc75C8bbvMO85HQj39PSvrb/hin4lLNaReKPEWg6ZIibWhguZb+4g29AVgjVT/ALpf6mvTD+z/APAj4Zaedb8cahN4guIxuDahL9nhJPULaQYY89NzccVl/aKm7XudHsYxR8MeGtIutavINIggM11qEuLaMOFk83GOp4UEHknp1r6k8M6J8PvhXHNc+KNRhuryFFWTyF88M+OYo8fL8h4Zs/Mak1344+GdAsmtvht4bsNHiAI+0yWaSOFPZVYEjeO5Oa+YvFXivWvEupi71S4LxMuVjCqiKrcKAq8DHpXpUMSoxu0cs4ylI+kvE/7Ues6nFc6T8ObNNI06ygRhNMqtLKd2CT2zXh8Px4+LdzqhuZPFd1bkowEcSqVBIII2njBB5ry9fMglxBh1VWA3DgnPXHqKqSwySXCTMwUyquG9cDn8q4quJcmdMKKRs6vrviG88qGfVriaC2jW2Gx9sfkBi8cewcFUYnaCMjPFc6lqrsiSoIz03Ho3OfmHvWpIALH7p2q5BYdyOlVp0+95qjnsD+Nc0pM3UrEKQICBtHykMuB1Hv8ASrMbouWjy25W69OvJH06UyE71cyAkAqPw9Kt2FvLqUkFjYMRchpVwBu3b+mAPSud3d2y42ZUnuFtn8xvmCjK55zx1r3Twv8AAbxLrFgnjLxJs0DSHTeA5LXU0ZGQVj/hB7M3PtXonw3+DPgvQvDsHij4lRGXUxIs6wyTeXbxxDOzehxls8ntXQ+Jta+LXxovLrwx8FfBuq67ZTqkTXtvbMlqhXssz7UwB3zXDOur6OyPRp4dKPNPc+YviBf+Ere+Sz8I2+1LaARzyNyxkPq3f1zXDo0smCXULIoB5x79K+5vCn/BNf8Aal8QuG8QW+j+FoOpkvr0zPzzkR26t+ILV734e/4Ja6TYFJfHfxTy+z5o9LsBwe+GmZsj8KzeZUorWRzzpczuj8olUyylt3K5LfQd6iWd96uDtLc8Cv2B1X/gmx8IG05U0bxd4nW9IIWZoLZlJHqhC8Adga0fBP8AwT5+FHh4rP4nTUvGF3Cp2C/kFnZqWPyt5MWSxX0LH6VMc6or3rlRwU3ufm/8CvhB4h+O/jW18I+H0f8Asy2Ky6xqmD9ms7RTl9zjje6gqiZ3Emv3DtofD2jeT4f8B6fDpOlxRFIlt0RDsgATdOwAZ3bqcnitK08FW3hfRoNH0yzsfD+kocraWCLbQOcYBKqMux9TmvHv2gfibpvwa+Gk16PKbxJq4a30uDA3uCQGkI6eUn8RPU4rgrZhPFVFGOh108PGknKR8g/tt/FiTVHX4RaLfySRskNzqBilHlbBlo4iOSzMPmJJ6V0//BLzZB4p+KMDAbjp+nseMZHnMP61+dV5Nf3V/eX2pzm5vLiRmmlJ3b3OeQfTsAOAMCv0V/4Jkssfjf4nLJ/rDpViT9BOa9DPsNGnl0oo8ulWdStc/9D4YsZI48Sv1HUV0DPExXnbn8q4+MkZA9elb8O4RCQ9MdK/a2j4KxdCRu25OT2OeM/SplMiDDEMfbjH51USaInZ90jHNXiUMYCnJ6/Wos2r9GZ3tua2m3Ph2SOVtVW5imBG0xhSMDgkjrmugjtPAc4SV9Uvbdh0aSBSP0rihtiXc0Y3dQc/57VdcwPaxxD93MjbjITkbT2A9azdHqPnR6po+n6RrGo2+lab4hSS5uDsQGMqzN/d+YDmu4ufCmqaVZSXX2hZUiO2RGQxyLzjJA4I9814Jod/eeHtbs9b011+02EolQOoZSy9M16Zr/xn+IOvnUVnu47aHVokhuI40HKL2VyMr74618lmuCzSONgsMk6X2rhHk5W3udjp99qVmS0JbYe2Mg/ia6Sx8Txb2W4liQocKJAQTk+1fNVj4i1Kw2xiRjtx0Y9B6+tdhp3xIljJivCrKRghkDdfccivqp4PscLep9N2jyXYVhAk0DYBkjcEAHt165rYQrZqsctqzrF90kA4HbGDzXiNnr9n4ghEkyiXaNgEBHAA4ynFWPstkys1rNNbyD+HcyEY74NePWyGFSaqSWqD27R7mBpd2m3Bhdv4mByKJ7DSIbZrlyEjhyzOwO0gDrXg8eq65YqGtr+U8H72GHH1q3b+M/E0DAieOZHHzbhkfkeK2qZfUtoy6VWF/f2PoXwF4Fuvicxk8KW8jWUTfvLqVCkURPfcwGRx0Gai8R+AtT8OavcaVNJHfG1IxPbEvEwPoSOvrXkMHxe8ZQ2H9mPeS/Y2O9oY5GjUE8Z2jitOx+JV1BGpmic5/uklSK8/D4LHJt1NUduKxGFaXsbpnQTaDNETJIpyDyuOfanCXXUgFpbsyRAAKUGTwOxPf3oT4u6PFCn20yMx4wFLc+nAr13whZ6X4y0r+1NWvRoVlFE8vn3MJ+dM5+QDrxXlZnLDc0XiVdrY6sJluIqJyorQ8NtrzUNBjufsttEtzdMrvPJEZJFZRjIzwM/zrM1XU73VHgl1a7efylZRuwFReuACB3r1+HUPDF3GDaE4DEKrN94c4baemeuK6zwlbeB7bxFaX/il1jso23LlSysw6BgAfl9a1x2YwwlGeJhRbsm7LyMIe0qyVKc7I+Y5ENwPl2yoepA6jtWbNDAoxfQh0JAHy5wT0H419ffE228MeLfFRu/DVnbwWkFusO+FREsrAk7toA6ZxzzXMeEtAtfDviOz1DU7P7ZYk+Xcxsu9WhfuPdeoIrJcVVHl/wBdhSany35Ovp6mMsutX9kpXXc+SZ/DGg6kTJHG0Ds2NqjDHPfFYMnw3MjST2d0jovGG4r7H+Itj4a8Z3EWo6DaR2Jt5J7aSMIQxRD8shHUBj0rzqPwhq2nrIlmQ6scFWA7105PxTVxWDpYiEHBy3T3RssHShUlCpLY+WbzwdrNuWjAEnHGBn9aTSvB/ia+vfsVpAfMA3bjwoHua90v/DfiGOZjvEsfucYPtTtDj8QafLcwW5WJz3f51P0IzXu4/OZwo89PWRvkuXUq+KVOq7R/4B49rnhPxDolk11exrJ9l/14jO4IrdCe/wCVcl54ZCQAy57HPHtX1JZyS2djq2pa/IixTW7xP8vzSORwAOTj3xXkkum6FLarcvCQcdUPHHH51WQZrOvGTqxs4/1pc7OLMnoYSpD2DupK55tugmwfLA9M8N+VXrTQbnVpJ4NMtmvJLaFriRIxkpEn3nPsPau3m8J6fMqfZ7oGWZQ+D2X69K2fBsl/8Ptcl1+20PT/ABNNAim1jvnkCQTIcrIChBbryh4NeljcZOnSvh4cz7dT5nD04OVpuyPFBpMF0omhclGGVI6Z9jkVw3jHWNb8KPANNkWBXGQ7qCmQPu5Pevb9abxL4g1XVfFGr20cN9qN1JcPHAgSPL8kIoPA9AOBXtHwR/Z4n+N+m6hfalerFBa+YsVkkQluDKgyrSbsLFHnjJOT2HFcGc4rlwvtKj5Jfr2OrBYSVatyQ2PirwJ4r8X+M7tbC6tBeRIhRHt4WeUluQqquS34A17jNaeM/DtxaWF/Z3mi3rxie3Z99vPJH6oTwR6gZx3xWv4a8Ur8OvG0WqaHHHcHQbmVEKERo7JlHAKYx82RkdcV6n4/1v4s/HaKw17xbpwl0zRonFqsSLbwwg43updg0jED5ufpXkxzidKMY1UnFreTSu+yO2rlsYxlyP309kY/hb43fFbw3GmmzzxaxbQ5Bt70h5CknJG4HeFz0PUV9i/BPx/eePr6+u7HR49M1zQ1RyGucxFZywG2Nj8pAHGeT+tfm/4i8IR+JtX0vUvDl0dGvYiIzcIQ5EYU5LA8k59Tit/wp8Ptc8G6nd+IrC8l1O7uI9skkEgikdgfkLZY52knH1xXyfGfD1XM8FLD0Ieym+vQ2yTNJ0anPOV12P0s8X6asGqHV9W8OM7RMxWK5liKXc0uWdUhLAuBjcDnA7Vg23iSawtV862l0m6mPzfaSMeWPmzG/wDE/HbIUCvPPhX8EfEnxJ8LHxzrF/bFHLkxXcrzzgRn7smN3lk4BGCOOuK4qG7vvE2jBfDeoTW0bTMTHKBOVEUjRuqZY7enGOMc818bkPDFXAYZUI1vazW9j6zG5xUxMk6qaj0fY9t8PeOfAXhpJtP0S4tbSO1LOGdsKTOxeUNnkb2YnLHPNeeeOJ7Lxd4kuJrKAWtn5cawRgYKEKAfqCTkV8+6zpljZeGfFH9saTceIDrDpOyhc3Ustv8ALGsbqVwSRgseMdq4HQPCHjTWNRGi+GPE9z4fmtrWOSa5fLxJM43tCSfv7PuhgMEivezDIqapRjTVpy3PpeC88dOvUxdWSnCKtvY+ptC8H3OqCLTtO8lJLeRYZHvJhETJngLu6k+1dv4u0+/bVL218RWxtb2IosyOoMewDjpkMCOR61z8XiLwtYDRfEniS4glv9Cg+WeclsllCOxjXn5sHHFQa18QV8c6hHe6H4qtLSWUE3NwYxiCGBSFxEwHyIvJGc1z5fQeFm5Ts1+P9fIviXOKmc8nsbxUfJpfeZ0Wi3VnctL4UszLCpzM8URXee25enHt+Nb9+PEU/hG+8O6KpsI7+XzHkXKmCVlwzIckgMPvcH24rRbWfh1pLpeQ+MRdwWZhE080ggUyOMhwvABfPCDOBjOM1r3kttf6vOY3Vkt08wRA4jAPzBmbODuHOKypZhVrVJVK1C0YrR9fuPhcRQqUp29o5N73/wAz5+074iaV8L4D4W03RbhbqFTHcXl5EzSzhhjFm8eUQAkFVI6Zye9eiaHZaH4i0OPxL4isjd300yXEnnxIIvNjiEe8gcnOAfm+6ei1b8d+EPB994Zn8Vf2wdNurYkhXZtiNgOAq9Tv6Dg9a5f4S6mNRmuNJ1di8d4qzRCM7EhlK7fLz0UtwRnrXjU63t8NPEUZS31TR9hw1Uw6xUKOIirI9z8BoxGorM32q1cfumVsmNl5AHoK6OIvcIAHCyf7ZxwOvFVtH0iPw7ZlWiaIAhpWXqxzhd5/StKOKC8EM0kgaWSRl2j+EdufpXysm2fouMlDnvHYsqshtJraB1O5lGO2euAehz7VQtNBP22BXUwtLLhtx4AHPyj1NM1mW803TBBpbtaCHcRMuNxIOdhyDw3Q+1XtEmhvvEMcz3wnnuISm0qSpXAYonAC4JOKXJZXPGni5N8sUdlrKWtnvNinkPIgDpng47/jXEyu1oJDLK8AnTchDblKk9wc9eg7etXr3Vrq61Ce102DzVjCoMcnaO3+NcZe3mpteNaXqhGDn5WH3fQD29qSZ2YXD6O50ekWGoWksd7a3s2m3ijf50TDkYwQVOVII4HTBqPWbZo7+1ae2F5dXZ+0YcqghjBwHPGSzdcCunhmjtoUyoztDKGHQnofz7Vy+pzz292txcyEu6ENzhuPTP8AKkpM0pLlbcFqN1ez8+IX/nGaeQMPnGfzOemOnFcHb+BXv9a+2XV09lZJIJRCjfvJWU8MzdBg84Hau/kK7BeXHmCJoSEVj8u8HhgR346Vf8JaRdeIdUAvHNlFKQzO3JfJ6L6HjntWyxbjGxy1adNN1JLUx47nxHqNxeWciwJBE4KTRg+ZIy9cd9xPUVqanFd3LFrnKDaCWZi4564zivVNS0zQdNszf6HIssMmUkHO4vG3POOQe4Fef6trVzMI57yItbqTswCEB6Y9xmuOUrs0wFVtqxXttPS6gEEFyNhGTuHIx1Kjp+tV9d8TTWnh650nxRqSFQkYsbeJCiiDu7rgnfkflzWHp2tIur2kccoQeYFyeOvBH0PvW14n8OXWuSPEbd7qOytnlcR5ZmByiqCBknLdKI+6/eOmcYRrr2qt2ZX8J20mkWtr4rt1YXNzE7W5PKlW43Y+tbes6hNc28N1qKIl5PHkcBd+OGZsZ/Cq17p/iPQNB0W21yL99axqqZUABUA+U7TjOB/jTLfUNP8AEEMJ1kub2INF+7+SIoG3KNvdgO4q5PsHtk3zlKy8I6He3abb9xEw/eeVlR5h5wrdVDdyeT2FZPhGzsrnxJeT3sk1uyD5IF3nzFVeS+OSFxnnius0K0SbW9WKSiK0toVfk5LPkjDDv6k/lWPNFDqniGG4fDDzESeKM7UbHQcckY6joe9TzWR0+3a5/Q0dY0aSztjdxpm3nHQnDHPQgdcfpivnnx34Rv8AxRpgsLm6jiltZmkRpMqN2eHXH3dvQH9MmvdfHD6PL4jtJ9MunUw+UzTXHBMnbbwBwOMfdB6CvMrWcTznS7xFVhM7o5wqs5Y7RlucnsTjnpXrZdXdKalFnO8OsRRTmtdz408UeGtY0Wazvr+K3kljbIC8iYQtlmZeCuR1U8nvivd/E3hPwd8SPCll4o8O2sdtqFuxUrbKsUiSsMNG2DgjjjtjvWR8W/7HtfKtb55Vuop9ksew/uy68YwCdx/2jknrXkHhbxfffD3Wrx7dZLjRNV/dylUZgjDoWIGFkB4xnjHNetjcFJwVZHuZHnKrVFh1K04/j/wTO0+d9Hu5YbhAVBKSheiSLwSM8gZ7nI9K6WJL+WFJNNVU4wHH3n6lSfoenc1z9nb2t54iikluWZb+YbwcHzIyeQe2W/iz07V7T4ot7TSnudGsEMNsHW4gz96PaOQuOq+gPPoK58NjJUnzRdj7XOMjjjqXsJ7vqeM+NdV8feNfhzffDKHxAuk26SLK+IgsUmchkkZMyEEejYB7enqlt8PvG3gP4G+E/CGtyi80/RYBcpeuzSu32twxPmDPlwK+0RjPHTNefeL7y5U2fiC2t9r2yeTeOBhSHb5D6DGevrwa7rwPc+IvFWnnwPpGusun6hGPtcVwQsZhiPmBAWOVAIzgDk+wr6TMKlOVGniacEmneX5fefzPm+TrLcRVjW1XTpc9H0j413eoyroPxLgXUdLto2Qy20ReebYPlyGIUkgbc/jXnGl/G34u/EGTVtBn8JReE/C1w62+n20BLajdJnbskbJI3DksgAycDI5rvtDufhinhbWNN1wK+vaXcn7AIldluQRyzuPkGDxgnGOorH8P3viaLU7bxT4YgiW+8PukyhMZbYdxXbgBuMg47dOa0hhKUX7WEXfu9P0OLEZ9UqUFBSWummrsea/GLQPiZ8JvFHhSOL4cXuoeH9VZUc3UihpJGX5oFNuS0RRcsWf72K7bXZ/DVyl3pWi6VJb2cznZtkDOilANpZgckMTg4x+NdX8Xfj3B488T+GrPxffQaTPqjix06xhcyK9xL96RnPMYONu73wK5q70y+ubSWxsUkNzeM0KrbEb0KgqxXB/h7ZPXk17uDy6rPlr4mq210uvx0Pl62GkqipQjozg10RrKOJJI5GMCFlDPuKdscksMDqSME9BV3UvDniPStG07XL/TpoNN1UutrK5VPP28thDgkd+Bg1n+D/hjpvw4judKtbXUJb3VbhZmkvZPMuZmU8KrdMqc8nue/FeneMda1zxLqUVz4rlklubGBLeFCNgSJP4QqjjH8XG5j2Ar6NY3ESnBQiuR7+X4nDiMHTpOSk9eh5Ha26Wxkexi8mS6GGA6MACTjPX3/hHTNe3yeILHQPACShxaiSNWRgfLCHkHpyDn8K8sF5pw1SDR7S1vZ/OyrTpHm3hUD+I56ntg4HfmjVdIg1W0W2a6e2jfDBd+RII8j5cjg88nHPYV5fE2W1MTStR7n3nh/wARYfA4lrGPRrcuaPei60vU72/nW6F3CYykY2vBAw3IHXkhmbt1xWPcXGq6mYDeSvOQqxIpIzgnIUKOCxyScY96n0bR7bTLOQtKGLNuOGIUD0PfcenPJ9K0nit4zvgcEMoU7uFUjgKR7nov5mteF8neGot1o6sy8Q+JqWYYxfU/gSsdr8FJ/BrfFDSZ/iFLFFpUS3BRrhlazN2q4j87PBVRnGcDcBXO/FeHw+nxH8Ran4Ft5T4Ze4jazNshSEsyKJDGT91fM3YOPoMc1r3vwt8aWfg+Dx/daaToUoDtcuyHYsh2pI0ec7M8ZIwK5B729Fh/ZsN2xtk58kOSgI5B55xkeuOuPSu2dOTq1MRhanM7bdEfC1Kko01ScbHb2fwa+Id14Wi8bKI1sZY2aEfaVEjjO0SbBkldxwSO/NZl18Nr9WeKfXbMyuw3KZQ5DDtnPPPp0rB1zx5q13oFv4Igvo4vMtU0yORYxDI1o8olMDTA58vcdxXhmx1xxVnWrG1CRaZFGk8tvlHkCgMQgBBYjqM0sJWxrj+/a5n2NuSnJpq9j1i3+DVsmm3dpfazA+rSxxNZvBKxKyZy6uh4ZCvQjBNeZ+FfBw8V65YeF9O1yI3V5IygOpTywnzHgnknqFU7j09q9v8A2f8A4oeBPB2r6lYfEIxxWUdtutLiWMzMsi4M0WQCfmDDafwBzXyxqZ0mXVdUfRUMWly3M0lnHIW82O3eQvGSc5HHGOG965cvxGKqSq0pOz6O2h6OYww9oOnH1PS/iv8ADj/hU3iQaS2swatFKoZHh2CZQw+ZZ4ASY2BPB+6B1BNeVzsnmCNgjBEdUGQxBODuJPDAf3uMfwiqtzBG0ZuPNX5dpdmOSShGAM8k/n9TXuvhPwhpMui/2nqduLt7tiQjE4XafvAcZI9e3vXfic3jgqEZV3djyjh6pmNaVPDK3qeGM7bPlTfIqEcEDr1wB3PU4ySOoFV2hRgU3FSwIznAH0Pr2B6CvV/F/gqxs7Ka/wBHjMSRFXaMEsmM4Ljow9+ck9K8plgW4tH+yyMCGBCEYLAHrz0P+z6V6eW5pTxUOek9Dzc2yatgqzo1tzNe1tXcD7OJY4fm2N93qQRu68g89z2FGkpbSX9nLeaMLfTIr6Ka5jgkA8y3BUPEijgg457jvUzW1pJH5qumFLAYOBnrg59O5P4VlzvZxBybhFKjBUZwrHpkep7Dv3xXqzn7rSZ50E+ZNq59u6d8EvCGqTX2rvN9t03UH8+2KfuysL8sMjowJ25Pb3r58+JHwn1PwTZv4gstQTUdIjlMSof3dzD5pwgwwHmZ6ZXDdyMVneFvjj438Daa+hWX2bUNPUlYku4y5iI6hGUgFR6E4HrTPF3xs1zxv4WPgrWdLWIXNxHP9otnKsCnQeWQxCn1zkelfD4PDZnDFfvJXg3+B9xjcRlk8L+7VppfieTLJLdZtpIWdGYJhHC7cHPA6E+ozUs8X7o71QyyMVyGKlQowV+p/vdfaiS2+yMrzjzHGUwfvxpj0HqegGQO5ruvC/w31/xTcWxSx+y2t5cPbC6b5cTRoX2EnhGbGAX6noa+wr4iNNNzex8XRpSl8J4BfafqtzrCWdnA0lxNt/dK/wC8A25xzyR6nNe/eAPgULN38VfEtlitbfaRHGRLEzb9oPy8yMG6Y2467SOa+ktM+E2ieCbTRb1kN3bao7S3MYVDM8duvms8oORLCcfLHkBT8xfPy159rHjT7epjXzrzMk8KbiHDxyY2hiwVCyrlQX2+itXyGNz2VZ+zo6I+koYLlj725578YPiJpXgeyk0Hw7bxJMZQzKgTO3OBukXAB77QM9zXx/r/AIq1/X4lj1S9ZbSBmZYI/kiBPUHHJ+hru/EVj4g8eeJ7fw54etnvryfCII1ckIhxvkMmCgXoS/p8rEV9D+Evgb8I/ANxNc/E7WBrGq6eolltogUtYRgttDchySMYJye1exRxNHC0uaWrFKjzOyPkrwh8OvEXxCvVtNE0ue9jwfNkgjJEeTtTcegzjjH419g+Cv2TmsRcN441eDSNIutzssTBr0NwMFm+RQMZ+UV2euftA6b4L0S0j0DTodCj1BTuQRNlYzyiADG7KncFYjHTNcHovxz0HxhFqlra6ZqU2oW6tJZyTRh45p/u7p5NwEYxjqMBeBmvOqV8XiHzQVomi5Ixsz2aLxR4D+FWnxaX4KmiMtmSSRJ5kr8cNMwG7a390DmuHl8V+KfiRqX21JZIlM6TpGAUSHaMEBclVQkklB1/i7V4l4H8N3fjDxfZ6PqLo+oX8jb7hnHkxygkkLjoqrnHc+temeKNRlh1pfAvw3jlaSKPEkcKnIjib57iVxyqntk5wcHtU/2YqbTnrLzMvrDasjofFvjvRfCibIZTq3iC8UICgD7VXoEReAo7YGB2FeQP8P8AxT44uV1Lxfc/2PpzHdHDIP38p6kLHzg+7Y+leveDfBsmm3DadoUS3Wr3pAutVlwTEq8ukGfugd261v8AiW70HR0nnsZjNJar5RkPLt3ZtzcAZ6n7wrop14xfu6sxlSb1bMHwt4X0vTZE07wrZNby7SJJJGBnZP4mkcjCKPXoB1pZ9UsLArJbzRX7GOYzRBiGSRW+VWI5O/8Ah257cVzWqatfataz3uo5sdKnsFIsbf52usPgsQ3C8ctISAR715U+o28lx9kP7q6gciCCFcxl+xQYA27U/wBbjzWOAoxRNuadyo0D2LxR4nthp0MaRmwhvFXzY48PewXGzcsI2nDT5GQE+Ury+BwfIZ/GaarNZ3up3MsCGZ7o3DqA+VTy97MeBtGQ8qjap4VCcZxriz8PaFq1pN411mbT7guB/Z9vb/abzDjY7FQw2xBcFAWEhI+buK5O41/4d4US+FLi/wARJlLm+3CVhwJG29GbAZk7ZPPGa7cNhdL8txvlW7GjXprnTNRs9PFrMD5NysuSHk8k+UiwY5zKMeYqgGRcGQAcVr+Bfg18Q/i54qttH0SxxLqEpL3MqeVbW0WcvJtGMJGOdq4GeK6DwRceP/iP4ktvBvwf8L2Wi3d6MuLVPMKRAjfNNcTZ8pBjluD2XNfqj4J8I6f8GPCP9mWmpf2lrt75b6tqUjFzNIpwEiDD5YU6KoHPVuteRn/E6wNP2dNe8z1cvyt1pX6Gz4f8NeFPhD8P9J+F3hsm5sbHma5KgS3V0RmW4YcKSxHAIHHANOs4p0+0JZ7ZNRvWIfAI4OMKR1C98ckHvjip9H0PVdYvl1FFWSSRm8jzGAUkjllI4JHX0H1r0KGLS/Belm8mAlv2LAPjhSRyqHkE92fnAr8anWnWm3LVvc+0nGnh4WR534x8QxfD3TE0WG5RNdvI2l3uf9UvSSZx0O3+FScZwK/Nzxxr/wDwlmoOkk5bSNKEkrllAkkeQ4O7nGWxkr0A6V698b/iNeXutz6TpJje51FFE+7G/bCThySPkjRTwv8AEa8P8KeGJPG9x9hsIZ5LGyKOFX5ZL2VyN+ZOiqM53H5SBjI61+m8O5VGhT9tPc+GzDEurPlQy00+48StbyabBGdPTZbL9oBEJaTIHyDBYrnIxz3z2r66+F3wrsfDMlpr2sQtePEqSW6yHeDeqmwySbhkxqv3GGORwDTPh38O/DtvA2juySrDzcyxf6tZVYMqgk4LqOAwJC9ck8V0/j3xVNd3LaLabjPcMscUUTAvMh4G8Y4IHB9Otc+Z5rUqz9nF2RVCgopNmkviDV9W12e50vTvttgsjL9pWby5pLgjDpDEuW8nJ+djlueBgV6n8L/gta6frEnizxdG+oahbSSPAkgAigklUAsI1zG03GDJj7uOM0nwm+GMVjbx+INahV7xkCiRGyEQkFo4+Nwdm/1jHJJ4B217RqGqHzoLRZJIVdsZA3bifT6DqelfCZnjrN06b/4J7dGlf3ma95IGtkjtkwEcrsH8KnsuM8k9M81RuWsrbTL2+u5Y7aCNGMjzkBAAOrkngD9a4rxV428M+AbO41HXtWght7dRsjckAbhyAVyWLH7qnknpxX5v/FT42eMPi/eXVojSWvhi2YMkLYhVlXhXmxyzng7OQvpUZJw5UxMlJq0V1DEYuMFaO5658Yv2jjr6to3g+VraxjZlN7sAcgjaRbE4Kg926ntXzDp9vFJLMLS2JlwGYqVJy3Utk5DHrkkk1btfDWl2m7U/FU0zg7dqEFXcsMrsQnGD2yORziuF+Jnj630PQf7G02SOTVbn5UhhwViU9ZJmAIdwOi8AV+vZThaNJKlRXzPnMTCc/ekzq/EOt6Z4Y05rrXboRwhcrHHh5ZS3Tao7Z/KvnLxD8TPEOtNJaxN/YumSZ+WNvMu5h0AZjwo9hXkMv+jOZDeSXM/Lb9zMMHrjHUH09a9H8CeFm8SRNPLBIQT5ktznEUMaHG5geQAeOTyeADX01KCSOCdJRRipZTTpcIqiKC3UyGQ/NuZh0ye5xUmg6UdZvoLBW8oKAWdhzHk8n6+ld/4hsVkhaz04N5bOCZHXbGcDn+Q46ivV/Bnw2vPDGhxar4jWW2uNdQOSqgCC2zhQWbADMeSP4eNw6VvUrxprUyWp4Pry2cutCxtIm2WwWGNB/wAtJAeevOTXvXwp+GN1aX39ta3bhb1nV7W3UZePaMkt24ru/hj4D8Iza/N4kna3kSE7UKZuWldONqM+BnPJYDGc4r6ktfB02sae99f6a1tYwlxBNfOYvOkYcLEseGCDq3rXjY7PqcFYuOGnPRHznqc9xfzWcUl5HpVi8zpd3szDFvbgEtJt5aVyRiNOhbHbNcBrHg3xp8Z7uy0Tw7CNB8BaG5+x2zKzTv5h+a+uyB+/uph1I4RcKowMn7n0b4b6VJDJf+Jb4z/aAA5too7K3l28CNQQWdVHJJ/Pmt3XvjD4F8D6P9ok1K1srGDbFGLcAnd0YDuAuOe/pXxeP4rlOSjQheX5H0OByPkjz1djxHwH+z3feDNLdNG06/nE4O+9byoQ6g4Lszkt8w6LXPeMf2c/H3ikzWl5qNvoenXJYutzqAlIi2jh0jU7t3UKDheue1Jr37S41WaULMlvPGiyRrOxkBjPJlf0jK9Il/et2wK1fgz8W9V1TW73xCDcXNlB9pigv7wRx29srY2ZUAea/Xy06IMF8msY4XHxvXmveOurmVOUfZU9Ikvhj9gPSnu4dT8Y65Z2eloqt5FqskzspGAMy4xu67sAn0r2jRP2WvgZ4Vb7SFudQ2/u3jlVY4HTIYJsRSxx3+bp1rwbx3+1JpPhG/fQ9AS41/V5rRkiw7F4pHOTKAuTuccBiOOwrxkeJP2lfGZfWLbTdWjhvEVFRV8kPGhH7pd5VgMcvKBuPTGK2eHzSvrVqcp5zq0YbI/TiG90rQgNO8O2v2OE/JGttbeUAT0GerAfXg9a4bXrjW7uNAmrQ2CpIftRCkT8ErmPccNJ23HgDOB3r5A/4Rr4o22qalqfxA8dJpzyW0a3EEErEokQ/dRgjhM8BgoJJ5NdhpHirw14aiinuNWu7gXMgnl+1MSwbbhELSDKgkZAAGazfDtdWfNzMzlmlPZs9Lu/Amoa0Lv7dr3mxu7RoLeIoqblG0ActwP9Y/VjwMCuo074TQ2NhBE+oQxzQxtCJQuyUwE7tikZ2qD1PLHua8jm/aV0XR0ZYIYpWLMzusW84xypK9TyKyL/APaN1uZpoodLtbewkwCbhS52lM5IU5U+mO/Wt6WQ4+UklGxzzzWgtb3PRPF3he5ttNmNpq0SXHlklfvqFzsBJHDMQOB/WvknVPhVcSTReIde1NdR0qBhuuHjP2IkHlW/iYr0KnGKfpXxh1vUNagj1yVp9FWQLLAkaqfJY/NhuhLLjHUj616r8Wfin4L8R6Uvg/w1dWlpYybYIVEciKhbBOX4wVH3y2QT3NfT4XAYjCyUZxueRVxUKq5k7GrD8I7fxT4f0zV/DGrW1zp+sW7SJdw5jiiSM7TlRhgVPyhccisGH9mO7uTJdXPiu3ONqOIbZyU9PvEfU109l8WPDy2GmfDvwPp4v10qK3thIu5Zrh1BDukRBEYVvm3Fjux6GvY9W0PxvfRw+MNSvYrDQLIeU8kRYy3BaZUVvLfo2c52naO1fOY/McXTk1KVl+J6dGlRcVJK5lfDv9kLwvoWo6d4n8T6q2qWFoGkjtWgaMXEp+7ksc7B1IHXHpXu/iXSNMvppLeR7ty6BRBCFQhV4CrgEgY/Su48VeO9AsV/s9yb+VEAXBITcAPvNjrXwn8d/wBpzV/A8NxonhnVrDTr6RQJHELStZKec/KOWYc4JzXxUa2Mx1Xlb/yPfUKdGJ6hd+BtN0+aKXT9CtrRGlBNxer9qYlTkYWT5dw/3cCvJfHv7Q/wt0ZL208V+OG1GXSpDbi3Ry258fdjhgxGUB4z07Zr83PF/jjUvG013q3ib4jX+r3k0bfuzE0MKo3BRUDYC+361w2mal4FuL/+ytPsNptI2d3uZhEGEY/hLADd/dHU9K+rwvDcf+X0zjq4x/ZR9Zav+0R4i8WTDSvhV4b2LcSLGpmG6UluMrGn3c+nJrzDxz8P5PDXhdPE3xM8QfaPGN7cbo9OdtwtbbkAy+kmSNqgYUda4DQfjhr3hWyntvAOnRaC5jIF4G3Tru6tyDkkflXkF1Je6jctqGrXktzPcbnd3JdiSe5Oa9unGlQXLTRzPnluXNRvhNLPDpw3+VIh3A9WA+9g9vX9KomBi6zXbCSZSGIXoBUnnmDdEB8jDBYDk47Go9ztAXYbUUEsfSuWpNzd2dVNaFKVVEWYs70OzB6gev405k3keeQuCqkY6DI4qQEsWcgr5oyW9Md6TcHO9s+WFUMx9TXMo32RohDEkgECZZS/zKOvNUIoLiZXM2MwkqcjAU553n0PQHueBXqXgX4deMPiJrQ0TwVo0+sakw3lYMLHEgH35ZGwsagcksRX6J/B7/gnjq7TWniHx5rsVsAPNLWoWRFc9PKYnDsP7/TuM1y4jGUaUbzlr2NaVJzdkj86dI+EviSe1h1PWIf7Kt7oiRVmcRyMp6CNcFjnsuMmvuf4J/si/ELX3i1TQNGGjWTqobVtbjEShOzW9rgSM2OhO0Ed6/Rnwt8J/g38LtSGt6RpP9q69GmP7R1GQ3Mqt3Me/hSfYCt7XPH9zd3TxwyGYgBuOSFP0xXy+MzyU1akexh8vkcf4H/Zh+DHgCVNU12N/GmuKMtdapiSFW/6ZW3Eagdsgn3r3O48aR6ZAtjZmG0ijACxRIEUL6KF+UfhXkbXl7qeEZZlVhw3fjtjrWtDYxQqtxdR7JEJIX76sMcZ9K+fqSnN3qM9GOFSXvam7deLGvASiGbOQC5JXj6VVOq30gUsdicDAwM59O5rlpNWdU8uAnzOhWLCAD6kZqKwtPF2rTLDpVrLnuyqQSfUs3WrjTS1QPkR0V9f36Y+03Is0YnJf7/PoO/4CsY6tdSTK8LSTNnYrP0Y9gFHNUvGVx8OvhTp/wDb/wAaPGNj4bt88JLKGnkbGcIg3OSfYV8D/GD/AIKIaKLW48Kfs3aRMgmTZJr+or5chH/TCFhu59WxXZh8BUqu0Dkq4+EdEfaXxR8VaF8FPB118SPiE5vbpGCWdiJlWaeduiMcnYi9W43Yr8P/AImfFjxZ8Y/E954w8Wzq00/yxRRgrDbwg/LHEueEA/Enk15xq+o614mvG1PxHfz6hcyMzHznZ1Uk9VBOB9cZ7ZqOHYqAMMqcjI7Y9q+1yvLFQ1lqzwcViJVPQ0MFBhV6cYByK/RT/gma3/FzviPk7j/Ydrx2/wCPjv8AnX51GSF4jJHkDZnIB57Yr9Ev+CZI2/E74jZOUOhWoP1FwDWHFOmBqMzwMbVEf//R+A/MCY9e9aMV1I8OFboOO1QLEpcMBx/9epHh2SZC4GP0r9wdK6sfBKaPb/G998PtT+HPhvV/C9wqeIji21CyKYaF4+r5/iDDkGvHzcyBsbgc+nFUBEWZTHjjgHpjtmpIyWcKRgDr+HGa5Mry76vTcHJyd7k1anN0NOK8blC2V25Geo56VoNdK6Rb4xhSPrnPNZBRiC6cZGCB1/8ArVY3yPGgPyqucsfU+tejKF9DJq5vLOrEnnOfwp+WPKNgn0NYlrb6hdSiKwgknkUE+XGCzEeuPSp0uZoX8m5ja3lHVJF2vj8cfyqYVoObgpK/4mE4MvyNKwG4k89++Kj3BVZycBevr/8AXponB+UHIPTPrXsvwQ8Iaf4s8TzXuqoJrbSAshixkO7HC7h6A1y5njY4XDyryWi6Hq5Dk08fioYaH2jzl/D3ifT7BdfudMu7WxADfawjBV9CMc8+tbukePdb0/Y3ni6iGDslAKt9G6596/QiJxdRGwukDQSrsKD/AFYUjBGOmPavzs8R6BBpniXWtMsJAbWyu5Y4h3C54A9h0r5vhPiVZk5RcbNH1viBwH/YypyjO6l+Z6ZpvxM8O3S7ddtJrXcQy+RtlGfocHHrzXc6PeeBNWv2uNN8QQJLMvMEsTKBgd1III9xXyydNXcFAyHOzn+teo+GfhvrL2H9r3Wp2/h5LgGO1ubwldrDjCFegfoc9BzXq5ziaOGgnUnZtn5zCLlsj0VvD2n3cvmQahAm47MRzKyMc/wc/pXpHg74Max4p86ez1EWlrD9yW4hYqT74PAr4rn0vVNJmubHULcQXNpIY3RSHO4c5Vl+VlI5Vh619cfBj9pHSPA3hFPCvjK3ut+mhmtZrdPOW4Q8+W/OVb3PWuXO3jaeGjPBrmke5w5h8DUxDjjZcsTJ8Q6F4v8AAGuRxXyxQXlqQ8DoissiZwJEPOR9RVnxB8UfH3izSItA8Q6vJLYWr7kgVEhTcfUooY/TOK81+MXxff4p+J7LVtKW70+ztISkaPhZBzls7cgj0Ned2+v6iVCS3Ujc8lzkY7fjXdgcs9tRhVxUFznFmGL9jVnRwtR8nQ9rtzt/1d8FOPuyZGfoa0oNS1a2fzvtBZMA534B9PUfhXhset36ZKyCQ/w5Pf6V9/8Awf8ABnwY8VeAl8RafND4g1GC3Iv7C5n+yTW0yDIHJztP/PQAr6VzZ1ioYWKbg3cnK8BLETspWseKW/i7Xrbq5kgcZ3Dnr245Bro7H4j3dtE0NzvIx/EDnHXFeXfFHW/DVl4vCeC/PFpcxo7QPMszJJ/GAY+qemQDXLNreMu8rW6Ejb5oIU/TIHT61Co0asYva5U8LVhJpJtLyPp+H4h6fKFlzLbyELmTcCGUYOORmkv/AIhCO4E8lqyxzPsRTG29mPRRgEAj3PSvnHTZdV1O6stK064iuri8mWKJWIGXkIAGegGTXsGo+CPjroFtfeH9Y0+5TTtOLTMIZRJb5wAShXJ3dtuMmvms7y2rGrGNCoo338zSnQnODmotnr66hp7ReeVVcgE8A7mIzsPoffpSefptyVf7IkcTRFiAMgOOqgjvXy7p2s6lBEVjSUuJw3IPKAYKZ+vsK7S38U3kRkAaSPrkYIHAzj6CvVWWySs30MIVlc9zsfA9l4juY4rKSIKE82Vpx/qYzzkD+JvRa1vEXwm+H1x4IttV0jTpv7Ra+eDzpZPmkSI8uYxwA2eK8Nk8Y+bb7Le5WOaVFJySsgI64x1HoK1LLxjeaaxRruS585GZQJdwRuB0PTOK/Nszo5jLMoKFblpx3ilq/Vn11DA05YSVWauytqnw3QzsTBNAqhQQgO0+/wCHpXJt4atJpGtre4DtGCCFQgjHrmvoPQvGN7PaLHqGqbvkU7WxgeoPvVHV9OS6vzr8Ko6Tw7ZoYwFJPYqOhzwea+xxOa4mm04LU8bA5dRnNxqO2h8/3ngqdo4Ve6IlmL7Ywm5sDAznuPar+h+GPHmmx3+leEtfvNLh1RDFfLCxQTQjK/OOo6kccgE4Ne62+maHZaeLzVDJFHaxPN+6idpFQLlgF5bd6Duelfmv8SPiL8ZfGeuXj+CE1jSfDMchitbW3heO6aNjgPO687m67QflB55rTH545UbSV2TgaFGliVzvTy6n1v4Z+FOmeFLyXVNT8vVpIkP2WHYVVSoOc5yGYnoT/OrWND1RDpvjEajooQKDdQyNcSPE/Lp5ajA/u4GDXm/wP+Gfifwap1HxZeXYnu9hitp5JC6bx8xlUk856Y61r+JvGvijRviNaeE7XwLrFzEkgeSWKzmdnhI+aWMIpU7M5BZhXxFChDGYnnxcndbdl8tj9Jz2NHDYSliMDTtzXunrp3ZxWv6R4ZXV2bwbp+paPprfL/p8glIA/jUgZ59O1eseNx8LNF8LW3hrwNdRalrkognl1Qi4WTzScSQxFiECjuSDXcXHhfxrLqcek6dpC2LXhQi4u/3luq/7Sodwxn58c56VcsNOgexGm+J7DTr3WN0tuv2FllhkKksDGM7uhyyHpivvf7bw9aSpyb9z8T81q4WpCDnZe8eHal/wsjxF4DTwZoPia88N2RmklmNrM0auXG1xN5ZDOpXgZOPauD8AfDdPA832zUtaur3c0cckGHhCkthZi+SQv+yOvU12N9qPjqy8cReG4fhhc6slzdLFAh+0rbujgKp89EAjyx+83yoOvFYnijXfFvhSzttOuvC97J4iWa4hu45XV7a2mHyrEzocMPR8gGuTDY/La1ecqPxeR9HUy/MoYeFGq4uEtu9j1Dxboni3wh48tfBevW1/PZ6nbvcWOpKh+y3CAA/Ix5JGcAH0yKtf8I/4m8M3sGrXt7HZadN5ig3U4hkcINwCpyWwO2Qc81Qi1vXLRNObxZqdzpckSRyiK6ZpxFuUArC2Tz6BeMUzwrpvh74l+Oh4CtNTm1mKVpbzzJg1uwWNfmy0oJPJUZ6815+Oz6vRmkuXRbseEyPC1Peq80YLTTU5PR/CHhvWtS1XxL4Q8Sz38t6cy2chSUxO38JBCuqjsBmu78E/DyytvEkA1i7QyRg/6MkLszib5fmZQ3yc/NxxWPN8Lj+zrf6xr2qQ3Gqy39sAbcsiIFifJlVsc4U8kNiuE8JftueO/BPjS5/sHwNZTQ3BjgmmjWW4uoYQdo2yEBFJHPzDB9a8jFeznBVqVnN9tj2qfFFSnKeAjUvStppZn0jeWXwe1jU5PC2swQW9+sIiieaHdEoRtpMcjYQsCAD3PFeq3Wi20d6pfW7XRbG1iSBbOaF3jldBgMxjwc4wcE4rxT4SeFPhl4tOp6v4Naa6khuJby4OpTGV4bqb52EcchIXJ7AHkcV0+qaH42u7pdNFrNNcyMHWIn52VuQyk4De/pXLCopScKlRRaR4f1qVOonyuS6pmf4vsrY6usl3JLrWnQCM+aYvsyNL1UlBkBRyADyRzWt4O0KHXbmawhjARfLXcRhlAOf3eMBs+p/CiTUfHFpdLoWuq1jAoUyDagZlzgbm5BHPPNev6F4R0jTVSSG6d3mXAjC/JuHIZSONrDvXFisbOGE/eW+XXzOzLKTrYj3UdPpnh/RNKvv3tvIYVR4y28vkH5s4JwTnvU1ja2sFzOITxISyxkZKKe+fWn5a2CR7jLnornofakb7YZxOkJRsEMMcNnpg18HWnzH6V7NqFivrdzc3lnNHp6HzNimNEAyWU4PJ7kc1wlpp2r6FeLqLPt1AhipI3LGPTH94165/YeqS29o9mfIumYSDKFuAMDOOPzrYvdGMMAurxUaRThlwPvMMZwO2fyrlVazszXB4hU7xkcb4Hea90ybUPIjU3MzibaOQy8ZBqdbCynaS41AedtbO7PK46dau6X/xKdPbT2jKbJHJOMZDHOVqDUrK1h0t7qFi0s3ABY+vHFNyZp7W87I5661qWZbkafH5v2bYokxtwxPAGfaueuXmn1N2kiZGYKApHByPmNdX5D2mjFLkbpZZQQcA+YV5A/DNYtyYbSLfc3Wy6+8I3OQM56H1FXFHdSSs7bnVSaeNqO7eZb2PEascLuc5yR9elaP2qa6LRop/fNhAo2ksuPlwDzjnGSAK5ttXN1Ym1P724kKuT/eYDg++K6fwvoy3iXC6okkcTR8ruIZiTyfoawrHg4rB1eVzkyU+JZdZsnvYpjJbW8rW25U2oJM/MBx82O7U3UbyLXvD8trcNFA8DKIIg+JmUHDO395SecDmus1ia2tdNXTbeNYYYz+7VF4KqP4R1Hux4ryLxNoNzLosmoSR+XNbEyw5HGwD5vmHY9qdOS6nfl6jJxTdmeZavp18dcfS7JJZJYwrlYxvKtnOSw42j1r6G+HuvalpsUena5P5V6k6rES3+sRuMbhxkGub8G6q0+gRoAsZny7zL952J4DHqRjt0FdDqHheO5BlV/kiXcCeDk9QDWtRp7nXmtSNe9Oppbqaeo/ELR9S1K58MeMlJaOZhbPF8kkiD7paM9M4POefSuOS70rTbpplhUq2VKn74DcA7vUeg/GuY17w7aXU8F/eRztJAyOxT75APB5647mtjxLceRINRiZpbaby4opFQEMdoJ4HBIHGKdtNDmwmEjCyi7ok8P6Okuti41JpFsbyRY1wNm0ngsCT90dzXXQWdtoOoXt8Ynm06zR3jcbdrkccuepJ6elefR6jd+XatbSKtpCpULtJZgTlg2e1O1TxJqd3YQ6F4ecx30smW43QxRMOd4PcnpgmspwkzslQqTq26Mfq3ivSfFttG2s6emko5R7ESssk06R/edlQYQE8Dk56muG11LKAm7eHzYZmLhgw/dluQDngkfp2rPh0vQY9WmfxxqTzkI0EaQAONpPBLqQvHPypwO9d3qGjeEdaszdxTkR20CRwQ26tJbTCPAYsrcrJjlsV2wVrI9CU6WGtTd7M8kh8P+GdS1lvEWDJ5UbJNbCU5l8zozk5/FjW/LdS31q2hQWCw2KR48hFAUIwO1Wxkknvyd3fFbF5c6No0EE40pITNuhjlGOWVi3zKMY3A4Geao+ItIupNOTUoZbi0e9hkmEKfJujjIQ7TgfMN2cj5j0r2KFd1GoTZ5NV06KdWlvv5nx18QH8OaJ44/4QC0jVdQ0+1jJlLYjmkcb/ACmx8qzRDHy5IxjnPFdf4y1R9R0uw1JXK3EwjBZeconysSezbuK5Txl8MLjxC+pNo6yxanpqC8llu08qW4fja2cbfMx8pUdhljmrPwZudE+IMcng/wAXzTQXUQlaJo22s8mQTtJx8390dz0q8fgvZu6eh+g8JcTUq9NOpvHc29Hu4JEmM0atyd8bjPmRngow6EHrjt1rxTV0PgzXo7WSQnRtSOdOupnO1CPvwSt1DL0Vj1GAK9r8QaKPCutGGyuPt1pPkxybCkvyDBUr3I6Huec1lzWujeKNP/srVrZbq0u1zt+8ysD1B7MnYdq7Mgzf6vWTqK8ev9eQuP8AhWlm+D5oK1RbeZ5de/Ejwv4Ldf7TvpDMyEm1giaaRFz1bbwEPYnmvojwp8TJ5PBD2PhpohY6w0c4uVBM5xxtwentnpXw34t+Heo2fii4sb3WHsLcxxK8saBzdWgYnOcgqwzg4yW/Cvpv4bf8IBpdxYaT4kW9i0K0iRYktMMzR9SWOcnjrjp3r9NzFRrUpYmrDmpx+G27P48q4erhazpS92a0fkdj/wAI/p3kJ4ia1guntnYRzuqs6SckspYZz2yO/SvSvDWpaJ4D+Hd98QdZaHz/AN7POmBHcNbhsRxQofvDrhOpJzmvL7u40O+u9UTwmZf7AjupBa/aSd6wkAjIBxwe4JIFdh4T1jwJd6QnhLx6qWcljIWsLydNyGJjkwOTnkHJXPUda+czlYuWX+0hHVvbrY+v4Lx6hj067T00vsb3hrxNF8WdBi1C40jUdFje5KWcLmMyXK9A0b9NqngN0BGBnrXzGfGWt+G/FF/peqyXE8Vndywyy5BkGGIB/wBk8Yyckmvr3XfGXh7TtPtrT4eztqusRRKkVraqFjYDgb5HG1FHXA9K/P8A1GbUvtV7earBL9sluHNwzqc+ezHd19Dnk9ugrbgPBzrKrCpezXfVHo+I+KwkpwdBe91PavEnxW8OT6hHe6Fb/Z7ZIgs3moI9p/2gOC5/u5561zenfFHwpqMciQNHN5TkSNbyZAZeQCCOB/tZx/dry6wtbbxLrEXgYaVeytfRSzXF7Cu+3t7WOFnLHjYqqw+YswPPSuf8O+HtF0KM2elIM3AV5JJDvYlOzbQB06Y4XvX2uV4ZRn9Xp6xho29/I/OJyhKDcvif3H218I9L0v4hXs905kn020dS8fTDEcDcedvHJPOe9bfxh8LnwJHp0mkaZAYdRYiMI5SYyIM+WEY/iD+deCfCj42Xfwos9cs9J0yC7bUVHlyPLtNvMvyhyejKO/HWquta18Sfjp43sLeWI6hfSssFvbWqNHBGZQWaQluFG1dzseozXEsJioY6VWo7Ul3PoHUwf1BU4R/eM7TXfi18QT4RtfBGr311NpUKj/QkYCNSjZCswGXAPIXOF9TXCJ4q0x3i+2JLDAkgZ/JO+Ur/ABAA45xnLfkKpeNvDXjL4X+L5/AXjOMWGo2yRy7oZfMjkt5TlTGw/hIBwvSvquD4R/Du/wBEWa209JTfRK6NLIwkbIweexy2M9BXRmuaYLBQi7WU+xnkXDOLzCT5Grw7nnXxWvfgxe+B/Dtp4DvkvPEFy6Pd+XHIghhVDiObcP8AW5xyMkn2rnPDHim0vPDsUNwuNQsZXgcEFWYBepxgkAdjzXB/FPwgvw58TQabFJKn2mE3NuzPmSOLcUKsWxuweQwOcCo1mtjBGLmZZHEQVgFZGLdOhwcH/wDXV0aMPZRlGd1LYwxlOcasqc42a3sdQs8bh50ulLHG48EMycFQvGfw4WmLd2sxMTzeREzJ82RnyyfnZc/d4yAx471yOzctvFNKp2HBcdArHAOO+0fw9D619n614C+Angf4LPfjxJpmoeJyIpLTU43N0/2pnV1cWysWCLjBUg8ZyOa+V4r4mhgFTw/LJzqPljyrr5vsbYLBe1fM2uVbnmnxs0nw/Yt4S1XwlZvY2ev6alztZQkhMZ2hivQOcEsy/KeDgZq38PvHmhLpMOneJbtLaeDcQ8snEgZiR836HHArxTxp8QPF/wATNXtde8YXkdzJZQrbQCGNYIooM5JjhXpvIJI+8RjPSuQWAlIVY8M7A8DnPQ5PBwDwOMVpgMgq1svhRx0rzW79Xf8AJnp5Xn8sDiJVcOtGfY+q6vpHxI8N+IY9G8TW+m/YIALiSRVRI4MFi8YYq0gYgJlMnnpXxet822ERCV5G8ttpJVQCOhz27gdu9SnTTdR2sFyqOCX8suNoJxgKzNwN3XJ7jArd0zRtU1i4+xWFhPqJt4GllFtE0jQxopzKyrzsPT+9kelenkuV/UFOMql4vY4s4zGpmFX2k46+Rzj3DxTBYpxMiSlwmeE3EYI7lP7zdO2KkN1EhBUr5gkZtxbhN/Axxkbj9Se2KbHFBJDEM4kAZnlUDkAc9cc/ouOmav2GlXWo5g0y3kuELrHuGSgeRsKGfGdx/uj5iM7e9fSfWqajzSkeD9WbfKkYz3twZBHbk7ZDho403ZBI4PYDn8O/Jr1bQ/CU8mgf2l5UhvpxIElJ8qCIxkAsPlZ5uflIQZzjA619GfB39muSC9n8VeK7N9XubVlW2tIIybZkU4z+82F2U5BBAAxk5r6gh+EOoatqtrqHje/tNNtLX5Fs7cq2VDBo1yMeVg/eZcOegODXyGacZUoScaZ7OGyWTV5nwz4G8BQR6dJrOvw+dqN3c2VvCzQ+dJD5zZZo1yqsI1IJkUssecOCQaT44W/i278N6ho3gO0nsbYXpl/sxiHub+5hcRefbxE+ZEgAy07EK+cLGBzX3Br2n6D4GsZ9N0gpc3MUEtvFdTqLi4iEknmBYowAsSIThEX5uNxrxvXIdPSTStSnwdVjeRLJZWxNJcTjEs1yc7ppSDuIJwi8cV89/bMsRK8tj1Pqqpx0ON1ttQ8QfE2TTtJ1G5j3WNpZ3cbkCGxto4I47i3jXGPLd1Y8febNcL408PJLrd34d8Lu1hcaZsZrg70h8gxupUtGcptwOGDAk4YAV6hqa2GjwyWsvktqG8T6jdyymNHLghJBL0+QfdU9D93JNeQ6/rep+IZ59N0C0eIX0CmfCEXExDfNJMxwMcfNv+c8dq3o1veutAlTdrnPaLLYeG7Wbwv8N0IuJCq3Oosy/aLgliPkA42jtt+Ud6r32k6RZWU6TKs9tAwkmDnd9rnQ7yrufuqQvzHGCBjivYPCvwf8YvYvBpehyTGSJM3E6eTDtB5AkkwFQj39+elcV8WNCsPCehXf9o69BcagCoFpZZWwthkRubm8lAMh6/JCu7PtXq4evCrVUIO5zyg4x5meL6Nb/Dz4j+MtcTxZqMpstFg820s0uFtormVyS8m9ycxxIAPKT5m7YFYmpaxZ3lvLb+H/AC9P0LcGAVDEjgDB+UksVXH8TY+lfP32PShdW1ja4vpFcKJEjxGexZQRu46A9xXrIsTfWsemT5jtosCViflURnLDHcSccV9ysL7Pdnizd3cv+Hx4j1nUrTS/C6vHc30i29glp8kk80p2rhuoDdT/AHRk5r7m0z4Y6N4B0WPwHomoi+1KbE2t3yHBu7xeqGQnItLfkBM/O2Wz0FcL8B/Cd9oFrqHxM1qx+wQrA1ho8cgKSF5v9fcxZ5ACfu1I5yxxVX4neO7XwzpE1088b6eoVVtIsxtcyuekxI5RRgBRyTyO9fI5ji5V6ypU9l+J6VCnyQ5pFjxX430XwdBK2lOZLV4gGu24a4yekQ/hQnoOp6mvkXxX48vrnVoLq6VUWEh4LEYMcWOfMl/vM3XmqOuatqlwi+KPF7tPPHiGwssH5B/CCo+86557+teOT3V9rGo+WsZnubt9m1csXc/KBjvz09BXv5blcaceaocs58zsj3iz8aa14/1IaP4ftpPt1wGE8jN5cZRgN7TY+Voxj5UAABA71n6x4u1DQ5JtF8LXQ+0AFLjVnUSXMjYKusY6RgAkbsbsdCK7G18Py/DjwinhbTik/inxMBFcyp8xgt+rRR45wB9492zXhcVsZLsWlirSSszKMcOcHGWI446YPNdeDpwnUcmvdQ614K3UafskZaO0Dxm5X95PK3nTtLzkhuytnp1BAOa9B+FPwo8R/FDxfaeDfBtoLrUXAM88hzBaQ5+aa4bptA6J1YjFaPgD4UeMfiR4nTwv4Ms2u70BWubhztt7WLODJO/REAzx95sYAxkj9gfhv8M/Cnwj8MweCfChASSVTqF46BZtRucZPmk4KJ12JyADnOa8Hini+lhKTp0XeTO/LMslVlzT2MvwF8OvCvwY8LyeFPAMbXt5qGF1TVpPlmvJlGFyx4iiBztTgD3r1bRfA0Qkk1DxDKZ1dUV1ZgIumRtHfnqe9T2WnwaEj6lqkWJJgoitlYMZQp3ZIOd4A65zx0Ncf4r+JmnaTZ+ZqGbdY13xwg/NtPTbH1VT2ZuK/EpQxGJqOpLVs+veIp0YckD0efWNP0lZmTDMUOAoAUqvcemTx2r46+OPxnWwhGj6MVudSuhtCqSdu4jCjHYH6fj0qp431/4gal4ffXtWaLw14fvcpZyXCsJ7o4JVYYRl5nYfwgBf4icV846N4fCas9xe3NxdSyAYuJym+Dep3DGMYU4wPU5B4NfZZFksYfvah8/jcbKfulHTfAuo3X2iyvZnj1W52S3OoT5ZI1xnnJ/eEH5QoIwO1ewaTBAwtoNFKSLHKiPKoMTSkMcqSpARFHGACc4BBBqvbaReanDZ2Nl+5063UqkCORtYkksHbIJAOSTk88GvQtE0S2s4/Kt7QyXkp/fbR/r26EjqVJ4Jbkt7V7eNxfMuVvQ4qdHsaDXL6bo9rpejCNkjkwhVVE00xP8AFt44H3uMfjXuXwr+GZ0+4m8T6+D/AGhMzGUsobZGwwI425+Zu7dqu+Afh82n3EGoawVW7w2UZF2wx9cEYwG7gDvXouq6/Y2/l21m48uMgCMeoPzb/r3r4XMs00dKlt3PZwuCk7No2Z51eW3gtXMEEZZfKCDY3HQnIyR6DkmvG/iV8X9I+Hmmm0VWv9ciSQLDCoDKynsMkKSDnB6d65Px/wDEyWLTrmw8NS293f7tsh2ENC/XcvTt1YdOlfLNtpF7qOoSfaJze6pcylGLlsNGVBZ9o+8AR3PWoyvKU7VKrPQqYeo1ypGf4g1bxB8Q7gaz411E3McYzFAybbeDdzsCjAZz3Y5wemBWZbwpcXkg02BIbS2OJLubaohyP4AcAHHc8n1rs7/wqbY3mo+OLxHsoYQ6W8DhR5ScF34/dqccA9egNec+PvHGiyxXWn2stna2Fp5MctuY8qkz48g3ZYY+YcCI/MTgk19zhHKbUKeiPPq0adJc89zwTx38UdY1rUG8L/DxpdUhiLI2pzRGR3YDaTACMgKOAxP0r5x1C7ujIsED7nJYkg5ZyvBwe7Z716t4y+J1i0UugeF7Uxo7HzrvzBvIKkER7cLuz0AyFHSvNvC3hzU9d1KNdPQrFaspLHgIp7Z/hz3Jr7bBwUY8kUfO166k+ds6P4e+AtZ8e6vb2unwkxK5yfulHXkoucdOrMeAOTxX0z4hutA0+1tvAHw9VrqytmV766Ubf7QulIKqAekMTcAk4Y/N6VxMhh8L23/CL+G5mdZV2XVxEDumDdYYFHziPPBI+Z+mMV6r8Pf2cviP46ukXUrhfBGkTx/OZhuv5IRyzpAc+WpH8UuM5+7W+IdOlDnqy+R4/tJ1pWgtDq/C3wtvri+tvG3imZINPhcG0ik4aSZP4NvU84LEKc4x3r3U/CSx8Tm8uPGOqzhpdsgWR8bgSDnyR/CRxg4yfpW1FrHw4+GehW2j+DvIkl0tFthd3Ei3F9NLK3+tkdySrO+SSuBxXVfDf7Z4nu31qaMvplvIzGWUEtdTA9VP9xfXPJxXwmY5lVnd7Loe3Qw6VjttK8KeFvAmmRvpGnW1vHbwlhNKF8wcZ6t8q4Az04r5Rsv2gX+KXiq607w5Ab6xtIVkk1CQvEsBGRsWPABYsB9RzWj+034yfUvCOr28TSyFZv7PtJIQWEl9OdrwELhkEaqcv8wyegrmvhJ4OHhbwbpuiyweVc3JeW7bqTK3Qkj0XgZ4FeVUssO6tR3k9Ej6fIMu+sV7PSK3O18T+MDaaImveI9UEWm6fGwuLfYNkgbAVVB6MxHA/OvjK71yz8e376/rMkEfyGG1tlwFtIFztG0DlsfeJyeuMVX+P3jtPFXi9vDmiXJm0bw8xiABxHLdH78pA+8E+6D6ZxXrn7OXwI8L6jp5+LHxjf7L4Tti32KxJ2y6rKnV8Lz5AYY7bzxnANfWZHk9PBUI4itrNnDxNnCq1Xh6GkEeWeAfhf4n8eahM2g2hudLtiDNdykpaxpvzgyH7xI9MtX2PrfgTwPe2drbeKb5pdPRf9Hs7KRrayVFwuFEfzyMTnO8gmvNtL+J+sPYNaNDaaLpaNPDZoW8qPyyzsjJFgqMoFXJBz615pr3jix1HSPsth9rnmkVQ0juV8ks2Xi7FlzgjIyK994CtiJ8z0R8VVx0IJpanvsvxG8D/Diw+yeD9DttOkaNZI44LZVaXd91y+0u49ywIrznXfjp4qvbi5ijlGm22QUZSwlQH+LcRyR2/WvBnv5ZxhsshBUq8rHBUdACe9ULu6iuY4xK7qdm35yTjuWr3cNktCnH37tnj1czqz0TsdrPrcgnW5adcI+5JYpC5lMhyzvuJO7vg8DtWVe6zPLIsolZl3M2JMyAjr/Fnn3rnZZ0mm87ywNzblH8IzxUcs83kbEOWyflyFH0zXopRjokjmd2tTcfVI5IRH5AgJXcEBEcYVuvC85Pc5pjahcOqzW/lIpyHDZVDnvn/PPWsJr6G2RVEifuQobd8313ew9692+HnwA+JnxXhhutK0uSHT5RkXE6mGEjPDAtjI9AMivPx+a0sOm6skkdOHwtSb5Yo8aub+6tbFLVpFfy8uNmMAN1HHU0nh/w3rXjOdLXwzZ3OqXDSLE32W3eX7xx95QwIHc5Ffql4J/Y5+Fvhe0tpviDHHr13AQ5XJ2u391ySN4HRVHXvXtGt+IrfwlpUGh+C9Pg0XTQ4hK2USx+TlThSiAbSe4PNfnOYeI9BPkoR5vM+nw/Dcv+XjsfJ/wJ+CXi34beL4de8a20NhoVtbyeZbTFGuZrg4A2qucR46FiPcV9CeLvGF3qhLXDRraryIeGgRVBIZu5YDqAPcVy3iHxLHBaSX1y8Yt12eZM8gVw54wxY8nNfCXxY/aki0bUzofhqBZB5VzHPucbmklXbA5cHhFOSfXivjak8TmVfnkreh71KnTw8OWOp7N45+OPhvwXbTy3cCTz28TqlvLnbdLMGRSrZJVVJ3hzyelfmDrOu6hNYapFeAyXc7KDubduRiT97qeDjmo9Qv3tH1KCa6a5uri3EkzMS480tkiMknJ756VwN7doGkki3vOcF8tkEZOCccZr7XAZXHDU9N2cNSo5yOfEUotniEeHdXiz2AbnOPUUi20cKCMgFVORgDJOOrE9a0XdQd/QIc4PFVvuADGTjGPXnvUTizeBAfnXywoUj7p7L3NOZhncpIyM9eKZcSqkvkp1Yggdcr6VCOSGGDIGPyn+EYrFxuaIlQuyygtz69PrgUyUrLBsUZJIC88Lg87vWp4kczJDFG1zNc7Y44kUvI5Y9EAzk19qfCT9hD4ofETT7XxL46vIPBHh+aQDZKrNqMkIYbyqEAIzDhSxPriuKti6dNe8zelRlN+6j4qstPvtd1J9D0S2n1K+nIRLa2jaSQc4yQucZ7A81+mXwk/4J2+ItVew174xagujwyRpI+l2ZEl10yEkb7iMBgtnNfoZ4E+Hnwv+B+jx6N4A0W30KziUGW7aNX1C6buWmYbzn1Jx2FP13xxeXimCwzBbjoByWHqx7/jXzGLzqpJtUT26GUP7Zr+GvC/wu+EWgSeGPB2jW9vDNj7QifM85A4NxKeZD7Hj2rL1XxreXrCG2ISJPljjX7kQHAAA6CuRWO9ujsmZn3Y9/wA63m0mx062j1DXZDaW7SKgOB8zN0UDjOf85rwWpSd5as9ZUYQRQtY57+UzTO0h3YOc4/CuistGMMn2gQqCMqMcEnPGfSvIvH37UPwK+FEd5pGqeKLe21O2gWdbKJHmvpw+cL5Uf3WB4KsVYdxXwP4//wCCjfjLUxLpPwk8ORaTYTY2Xeqy+deFcfMxij+SME/dyScda6I5fVqbKxz1swhHqfr5DZW2nSxLql3b2auMhDKE3epUk5bHTtzXkHjb9qn9nP4ezS6Pqesrq17CceRZDfGJP7rTn5eO55A9a/Anxd8V/in8QL19T8VeIrmTCBVigdoIUXqVREPQ9x3rh2tmdRHN+864JOD75B7e1exR4fv/ABGeRXzFvY/Xvxb/AMFNfBukwqnw48Bwz3gdlkku5T5cYBwGVkXL574wK+QviP8At5/tM/Eb7Tp0XiEeFdPeVtq6On2dypHyoZTmQgeoIzXyvFbFCgRAUO2MFT04zTJFZ5NkIDIh2u3Rhz1P+eegr28NlVCGyuzzaleT6kNyt7rc82q67cTajqcxLy3F1I0zuO+C5POf0qxHCiFQoVdo/hAGfrVppJUjwoDDBTI/w7H/ACaSPneSAAnC7q9OMElZI52KFEjrmQjg9uMVJ5YDg7jt5BJG3iomCvsIMn+0ccKR/Q1YCwStvkbhmABJ6H15rSKFKTJJnSOxbbIY1RRwOc81+hX/AATCnLfEn4kKz5D6Jbkk+i3A/wAa/PGUZguY0z5YOA2c/dPp71+g/wDwTG2N8VvHttkAT+H0bH+7dJ/jXh8Ur/YZnRgv4iP/0vhON/lzxnsAKnAmdgSdw74GD9KZboejDr1zWxbx7h8nIHbtX7qj87M4RDOVXPqP8amWCMNx8vt6VpMgxllFMdVwSUyAOnsa0E2U5E2jI+Yd8Cr+lw6NMSdWmmDKcqqL1HpUkJjDJtzt7Z/wq6YoXceYhBA6jis6kOZWW5PM1sb/AMPfE9l4L8XDV76CW70t1kikRTiQI3CnHciu38f+OfAWvaHdWOjW08t1PIpja4iUeUo5DBz8+eo44ryxraOQl1O3ZgHP1qs2nXEgzGu4jO4jpjNeHU4ZoVcbHGOTUo9L6Gn1qXLy2M0O4PzHnNdd4O8b+IPAesHV9DkUrMu2eCTmOZRyN307GsFrGWIEyLgDj64qCS3dB157Z96+mxOCpYinKnWV0yMHjq2GqxrUHaS6n1c/7S9vdaYy2OgvBqDJtLmQNEpPUgYycdQDXgBvBdTT3kkhkluXaVzj+Jjk/ma57TVZEY8ZU4x0NXd+MkqwAOOK8/KcgwuCv9XjuelxBxXjczaWKldRN2B41DFztOTtOeldne+IdTuvDs3glruC9065KyMZE3MpHOEJ+4fXHWvNBcAKRv2BafFeM8myORTJ2yeeK2x+W4evKMq0U2j5uNSdrRNGOze0WRG/dKpABB3ce59qn8uRBtjkDo4PUc89arW97dKQHiJGSTtB/M1oItvducxyqemVXnP416HPGK912SOdwlJ7GebZJG5bDL2HoO1TRWEUym4inWIAHkg/Nmuqi8DeMZrU3NjYyXNq4yrMhV/rnHNZVpa39lcxi+snzHKvmIwIG09Rz7Vyf2nRknyyTseg8rrwtzwaT8jNn02UqhwCSCCeh9sVnnR5kB+Zo5W43D5c47EjrX1V8ePh18MPCFvoF38M7y/fUr6KF7yxuGWaARypvMiy9VcHgoPrXgCJqAk2G2fLAnGDu59aWDxVLE0lNL7yMRhp0KnLfX9D2X4E6VpOl6TeeJtQtA+oT3RtrdyP9Uij5sDplj3r2GSeLXbuUXUCT2qqFYOimN/b0Ga+Z/DWteIvCjGCO2ku7e6wZLc/dGOjKRyrV7XoHj3RbmMQ38EulPFx+9UlD77l/wAK/FOLcpzCGJlWpc3LfSx/T/h/xFk08DDDVXFT6366mB4u+F+iaRod34n8HySaZqWkZvEPmF4iYjvA24yCOxFdve/tjaV4s8A/2Z4w0TUBrrRRsz2s6R29zNGRhy67ZUBHL8HPTNcz498ULd6NNo/hyJr8Xy7JZUB8tY/4sZ6k14NF4UnliDiykZEGNhTgD1HFfTcMZPLF4dVMw1kvh7/M/OvEXNMJhsY6eWW5Wve7X8vMp6l481HVtVn1iYmGa4ILogwqkDghRwF/manXxxexjInyNwBJOQCfQmr0vgO+1ZvJ0+0NsCV3TSNt27u59K0vEvwf1PwhDbabqcttNc6hGJ7a4h7Y4CsO596+qlneAhX+quoua22h+WQoVanvJbkQ8RXFxIbeSNZFKnPQkY64PrWg2tqGjVz5ZyS24bSOOB9K4/UvBmuwxxwyQNBN5CqyxyZRgP4mOfyFer/DL4b2Rsj4g8Vs0zh9tvBK2VYJ/FIByfZelcWf4zBYej9YnrfY+q4WyXH5jiFgqLt38i14Tm17xVqFvpvh9FupmYZZ3Cwp23yO3Cj6n6Cur8Yjxd8K9eXw/q0bSyvGsn2mFJEim7kRGT74XoWHXsMV6X4c1rRtFv8A/hH5bcWFprAMUgtLZANq89eArA9DXln7RPxG8XeMNd0rSdTSC2063DSWUkG4ShceWUlyTliADxwK/H+HeMMfmef/AFSNFKhbVnr8TcG1cupylU1ae5d0/wCMVzbLCMSq+CTuGRz711mmfFu0vNQgT7DvvLpgkSW0YaQrjGAMYLseoPSvkv8AtLVLOKS1+0x3IRQZQEZiobPzD2UD5jnivQvA3jG98EXw1qGyi1BNQtJLeNmcIuR95l43oDjAY4LcjFfrWeZHKGHlPDU+aXQ+Fwte817R6H3FoGqeHW1nTE8cyW+m21y21mMqkpIeEWZhnyxnHUgHpWF4/n0zS/ihDHbeM7VNPgRHube0ndoRMB8oAztBI5IDNn0FfLHivxVrPxB0m0ij8OLpWj6YzvJJZ2zsJ5JDx9pmx8+P4VPA6mvnf4jajr3hGzRfD+ntdNIMiQpmKIer44J9O1fn+S8P4mdN4nHtKXZdD7LE577KHsYR0atd/ofoF8XI/FXjTwTcaL8MPGFjpNzdEieRmzcOhH+rhkUnyif4mwT2zXifwn/Zd8NfB68s/iN8UvEFreXAlQW1lZs8jx3O4ESebuHmP6hRjHWvl/w5p3xK8W6Bb2/iCz/sh7V2ltNRhLJKwc/deIsQV9CBWF41+H/xN8aarDPq2oQJZWbJ5MULyIisOPOaM5y57kH3wKvFZXUq07wjY872VGFSL5+Y/YXwv4vfUoby0s73Xbe2vLp4baaUrFtwWy6ozZ8tugH04qzrPwrjg8PfLLBdpIMAGDbPMM5Kh8lQ3U5PXFfnv4PtPGymw8L+FdRudUu7RR5TSSbpJivJAyOW/uj2xX1P8NfC3iz4i+GZtX8X+KbvSBZ3U9tdJNlRaeRgMHjbGJMHpXzOc4eWUx9pKolF221fN/kepGSru3LLTuZniu38N2ulxPZpda35t6tpDb3cMZ8tAhZpjMpwifKQoKnPSo/DXjLSLGCe1sbP+y0jUAlWT5kPX5mw2c+hryPxTc3lj/bGhaJdSaqtzPHaWt4uVMNsH3vcIFyTM4+QDoqknqayX+Htr4s8c2+pSpf3epTGOOG3kKRpIFXy42MajbvI5Pq3Nd2Hy36xhXSxD57/AGttHqdNnSSlCpyt/ZR674r8b6hr2nx6boUghe3faWliS4kIGMqQ2QqnHbrXnsPxf1Lwdt8Nmwl8RX147u0dtbRW4hjX73nYUcY4QevFP0vwld2eoXmjWssNxqNqd89oQ0k0KsxVdyx/dyQQOc56Vh+NPg94r8ZxrJd6pcaLEka288UYKl4423BGyQeCMjOcGvflk9GhhowwT1Rhl2LpPESeYqy30Wp9cad4d8R6j4y0vw9oVottdX9imoFzEIjbpIu5Vn28BxjGM+3evP8AxV4c+IHhDxq9ndidtYaWK4t5lkMpcP8Ac+UEbFznK9B34rndC8bar8PtJtp/CV7LZ6yi7H34l+0x9FaYbcOcjsCRV7wr4s1H4leOIbLxLryaDfatHIs13qRYoxHS3Q5QoSRwDggV5GZZRVjz1VCMmo/M56GMpVJWhdJv8DC8XeJ7+PxI+n67b3F34ilkWKaBBEEl3HIVCh2n6DjjNewDxDq+mvbWc0axQ7FVYR0QY6lhyze9cN8U/DeleBPiL4bv7XxRpfiHyInae1Ad5oZFb5ZA6koqKSMBsN7kc16fpt5Z6zfvqVs1vdyx7gWJDKSvDMBkjAPGRxnpXiTpVZ4aFSrGy7dj6+jUwlKulhviW77s6Ow1PyIFF7tRZFDAknacnGFPVvpXcw3qapbS6XEskZQB4mUBic9sHnFcS9jb3M1rPNL5yn5gNu0Js5AArp7NlfTbwBRFPkG325UsTwcntXymKhFPQ+vwlVv4juPh3favcNNoOsxMjwRma3eQbSyBvmQ/Q4/CvQLiwtru3V4kIYkhwOTnP8jXiNrcaxda0ZNT2wwafaooZDnc7+jDq3Fei6J4/i0u1khv7OSeTICHI+YD19DXjVdzzMxq8tV8pD4jtJtM8OH+1ij3l3N5cbD5dsXUYH0rzzU/skOixiZH8qNgQ5PzlR6D0rS17Ur/AFW/m1K94M2BGjk7EQfwgD9a568t72fS2UP8qjZnHzMCentVRegYCtOVRFOV5r2wtkR1BtnaRCCwYBuPmHb6d657WLZktRcmIys5x6j/AGiR2xXU6BZrdRTWN9MYlTLIG++SD/e9K37extxFIs8rNnPGPlI+taKqfRxxKpT1PPvDEFnq00T21yizWrKxiyVLAHh1PQqD1HWvZLvWNPguFS3R7yRwFCxD5ST3PoAf4fzrgbLw9oemiK6tgI23OpY9SD6E84z1roo7qTS4vtaiGIW0uH3KdrK4wWOOfxqKjDF1I1XdHcXdpO+nPrE0bxSrCdzuVAjVV/ujI+nFYN3qdvceGIGgkDW9yqtkjO3oc+5Prx9Kr6n4ps9c0aXRfB9zGLmTAunRXKrGOcLnjJPH0rN1jSUt7e3t44RGCAXjXkBiO57n9B2qabPIoxtUuyPT9Oa3dZbZAbbgxsigLkHJGB613cWmXGpwuhGFm5IBwVGP6Vyvhia/0SDUAQGigkBkhfJzgZABHTA617JZFnsvtcLAWRXz2myPkVRlgTz0HFVOfYWNxnvO55nq+mnS9Pn1HUoNsKRE7lBcjA7AV8x6nr8l7Y2sVxdSM0xaW3iUgqsYOPuDAyR0546mvvTw5qfhHW9IlvNKvFuLONSZi7ZKAjJ3BsYB/Wvk2bwP4bTWLrXbRXt0eWSQRtk27I5O35eqqO2OKdGtZe8dWWZxTUZRmilpkEt5pxuX2uIHwPmDL5eCPvL8hI/U8Vr6j4ZgguLEi536dcuGhugcKyhTuGF5UqeCDznipBpj6do15FFZxyEAMYWPzTIxyeR9w/0rntEOpCxlW9O1pndkVP8AVwp0XaemfVjya6oVFLY6MNj6sptxlZHF6LbrC11HOvnRRSbDHkEZ5+VgOrc/cBAHUtmlm1DXLqGPSNLkXTrdSY8pteVyOpDEY3AcEkBfTJBrqYdCgm1S3tNQZNOiMgjcRJ5Z3Ovy4A4ALfwdWPJ4rzOe9vtLmkskYtLC7MXJBA2sV+bbwfoPlHfmtGmfW4SNLEpxlujvIbtF1AFbaO5vrTY6NLkQq69CAc7s/wB88k9K9L1zx7beOZrDVm0s2S6YptZfMwrJ5rKksqRjnYGwBu5Irxe10O81sHVpNQht7FUJfcx8wkHDMM8kkjg/lxXWa9cW02jGDSwtnZxxgSbQGaTBwGduuSeR75roowd7nyWa0YSmvZfEjY8X6Zc2N7caRqNosjbPLcb8JMgIJUED7jDGQvXvXxX438KXPhzVU8cadcfZpS7zTJt2I+1UMXlMMqu3ONvRQOTmvtCX4z6ZrulWWjeLdBlu5oEjjjv7RvnfHyqdu05Y9Nvc18kftM+P/Aeg+GbzwboF6dR1fWlWOa1AXfbRHLB5HXO05x8igHI+avpMmwdXFN0FG55f9tfUakK1T3bbruupyfjHxX/wksqXETiI7I3YnHO5fmOfTd17n6Yql4avra0i+zy5DysRG3DYHsPfrnsK8u8F6+db0ny5xjVNLUM0ZU5dG+UkY6g/zrutSP2CISxxvBC0Ue0OhQhQv3MH5mwTyB+NePjsHUw9R0Z7o/o3JcbRxdCnXpPRozviT4Ruddmg1azuQ81pDtFv/CwzkbJB1I9/wrkvhlY+KvFF/dWGm2haHTyPtM9wrxRW8jD5UJwfmI6IOe5r2XRtTS/jSwuMfKTv3dR6EHsPVugrjPHGoePvBdi+o+EdSuIdMW6Et/Zx7TBOQu1XcfeYY4cKRuHXivt+GeJayp/VVa/S/c/D/E/w6jzyzKmr31kiO5+GPiK71q38axapJJYaERvS1Y+VJjJMgLBVkQcByOB0r6g+FutfBOy8Baxq3jCC0udejW9ZGuDKbjO1fsq2qYKsGbdvYkHj0r40t/ij4u8ULD4dneO2tJAsNtaWaJbwAHqAFPzcngFtoHJ5r6V1rwrY+B/AVu1rbTzai3lteuzKI4Wfrsz85A4xjIr0KtGrCpCnmNRKc5aJdT+f8PiIqo5xVklocjoWuePXm1LVfDumi4FvaiS82xI0VvEW4eTJXaQQQAMmuWHh7xB8QtTvtZtLIuWmWe7mVWSCN37njHbJAyRXoXw9+Kd/4E0zW9Di0ix1ax1xUZxeqNiSpny3UgjOCchDnB546V5vouueKvDAFnDqF4bKZG+1W8buI5SxbO4AYOckcHgV7eDhXoVsRP2Ki1ZRd9X8jnrVVNxlVle/Q8m8Sax4Z8LTmz8Q332KOZ2QorMwkQHBEiLyI2Pry3TpVHUvDaXumQ6w8cxs5Jg0cysyRO2MhWKfeG3onHua6b4geCPhpq2t2mvaTpswLxoZVkmItzIg4CpywUAfMeQ3TFemz6X8TfHuhad9ms44tFs4dlkXhS0t5Fi4O0AfvAP4cGvawOZTUPbV0oRfe1zRYKNS0MOm5djmvB3wi1Lxp4e1/wAW/b7TTbHQ7NtR2zTEyXIUlWCqAcHIwrtxngVe0n4m6Z4S1HwrqHw30wW0GnWCDV1uTJ5WqX1wjpM0207l8tH2I6YPXFWNVufjB4H8JXPgK4jRNG1AclbeK4L5beYRMoyF3fMEPyr2ry7SbeEabHKVY+ZId0avt27OMlu30P4V10KKxak687x6JdisdTeHcYxi1LrdW1Oq+KfxC1X4oeOLnxvr0KWU08NvaxQ27u6R28KlFG98kknk55JzmvefDfxs8ON4N0nw5J9ti8QQ2z2kcdtbC43XBJEZh5+cFtvB4B6givlWSINbQbs7wGcjoABkDj+mOfUUWE11pmoQXumyS297ZSrNFLHkOsqFWRlHThscdhWeccNUMRRVFK3LsdORcTYjA1ZVKTvzbnunxwTWdE+LGk6n4wt57/TGisnt7e6KCeK2i2m6spTEWRblJM+Zg8B1+UZr3n9sTx14A8WeJtG0HwRbRrdeGIJIry4ijESKJ1XZbbh97YOTt6E18ka34k8S+M5/tuu2cKJ9rlukiijEMLXFzxNIEX5d7H53kPzEjipbdXETzsq7XZsgcYYDJ5fJ7cHqTXiyytwlSlJ/CrDnjvaSnJ/a1IEsbu5mhstPgeaeUgeUibnY/NlUA5245wKpvYxQXDDyFSZHZXV1CsjDqMEcH69K9d+EUEl146F2Q2yxhlk3HjZK3yp1+YAjoDXsHjH4faL4vcX7B7HV3zEs8e3537GRT1we/UV5+J4jpUcUqNWPzPq8v4OrYnA/WqL17dz5IhhQtlMERrkHhQB1PJORk9x19KlQsJllMYfruJPRem0jAA9cfjTNUeTQ9Sn0TWZUgvrGT7NKCcgnsVzz82c59+K9g+GvwE8ffEqX+0EQaRo8e4pPKP3khXAKpETwCD998AdTxivdxGY06cOac9D5H6nUcnC2qPJN1vbKY59sg3q3J/unOFx1IHTgivrH9nKbX9EiuYdO8NGO5dlae/uGdZGQrujj2AfJu+9t53deBXoeg/CH4c+EzNa6VanxHqrbEL+cSluyrhgsiKGlk3dTHsUDua9ftPDWqTvFHqV49hBaoMWdqNqfNxyBgF8fedtz4796+FzziCnWpezpn0GV0Z0KntEtTzHxn8A/h1Z+KLbUbq3Zb7W4HP2K2O1VdSHLiH7u5gdpBGxcFsZr2zwX8L9C0G3s9RuLCGze3jP2W3hDSSoQf9YzuSS24kbgC3ZcDFdDa6BY6Kpv7yLyJZsqs+5ZLiNMZDNuyxX0C9Op4rF1bxfdz6gkOlaWxtIbaRYZX3xbzwSzMeCmQfu8nJAHOR8bUzStUhyOeh6MqEObntuelXWu2FnC7O39mwh3jVX/AHZldBlj5jZwAOfT1weD4d4n+JMtncLpel5ZSu4yxjBlVx8oi3cgA8s74z/COldNong7UNW1eHxLrDT30NmkrLBNHssy2MqRExKo3OE25B6sK63w/wDDzw3oynWNUKz3cpaVzHjOX5Jd2xll6fKAB2FcMMRTg7yVzTlbPBNL0vXtWmOpaqr3FxLgAKpQAE4wit8zNzy2CRXdn4Xarq99bajaiOxXTo5IVMyorsCw8xF3A/fIBYjjjBr2W98S6F4fijiIt7eQgbGH7yYBlyGJA3HI9Oa8q1P4wabb+S9sf9XLM0n2kkLIEHKAnqT1B429MGt1ja0/4UbEuh1Znx/AbwtaaeLfxTcy+I7uWRV8oFE+UuGB8wf8s07hgRnpzzXVajrPw2+GzXmpy21hoom8qATyr5lztfIXfkEgbhwpGB3r5q+IP7VNholrJp2m38P2y4R9hiUyXLKOSsLAEBRu+Z3RSOwNfnP41+KGr+K0ezsLo2+ny5JMkk808eDnKK+AjMeWIALelfSZNw3isTK9aVkceIxEYLQ+xfjx+2YI1XQPB8P9q3yFdtzclvKidCd3+jZCZHVTyuMcV+deu+JfEfjDV21XxTqEmo3UspnVnckBjy2xRwv1x7VHHpNy/m+THPfTytjdt2sPqeSP5+tRyabqMVzFZ/ZyJ84RQxJbb168nA79q/X8lyLC4ODsrvufN4rFTqPXY0/C0SnVYpCd5hDyEY/ufd6ev617n4A8JN4mvF1TUA8Wk27rLfXD53Plsrbxf3pJCNoXoByTXK/CX4aax4g1h7+6iez0ssYWmbAMu0fMEY/wju/foK+rNI0O28X3kWieG1ji0e0DQpuYCOTaNsjsGwAVPOfvDrXLneZ8vuUysNhr+9I9Z+InimfQPA0vxB8c6e2g6Rp8MFlplmyHchAJRP8AbkbGcj5a/OfVNdu9Ruh458dKVVyz6ZpYYZCknErg8AH1656V6/8AtFfEt59dg8L3uqLrPhzwiUi0uxgkkmt7i6RMPczs/wB8JyqY49DXyBqGqXPiPUXurieUvON5dj85/u7cdFHQCuXh/LGo+0nuzTET5nZC+Itf1LxFqUc+oMSFUoiAMqRA87VXt7nqa6zwRqCeE9Qg8VXFhHetCHFsJiVHm44ZB1Zl/IVy1gbKBFvrlBdRghVQMQuVbkuByf5HvWrb2t/4u1u6gj3ma3Q3HkouYYo+Ado/h4xjFfUVUuRxlsc8W09CTW9f1XxFq8N/fFy8Lly4fAVycjGwhh1r6q+AXwH8R/Fqe4n0dl0rRrZtl5qs4J8kNyyQ5GJJj1XjA6sa5X4Hfsya/wDE7XJYtSum0nTbSUG4vygdDHgbVjBPMhX/ABr9aL3UNH8CeGNP8K+GbBdO8P6MqopchPuj55JMEAlj8x9f0r4LibiJUl9Vwa949XCYNOXPUNPwT4R8HeAPCkfhLwXbmysUkAdyA093KBgzXMjfOWY/xElBnC1vanrGmeGLCPUNcaJpsZIUqkcjEnCbnyQw6lsYIr4k8dfte6BY6tNoPwosf+Ey1oKEW4ZxHpsD55DMMZx324Hqa+RfE3i/49/EK/vZPHmuwQwXGcraiMAA8COIrkRr265Pevi8FwlisTL2tf7z0q+bU6ceWmfbnjP4u6BpWrC0vfFEGi+eCqJEzXFwFJJwJeQqdhtAX1rxG3+J01/r8moeEtMOpzwlRZ3GrQeZDv6POsaMDmIjKbtyvk8CvEfDHw6tzKkWg27I20rLLPxkgfMAT/M8AnIr2OKz8IfDnS4L+9uhcXcMUrCJ+ZJAw3KAT0yygFyckcAYr7PD5HQox5U+aR4csdKTOk1m41nxBLP41+IGs3GoyIWjmlLBI4lK58m1iU4hTbjO3r0zVXwvoVxrYF3fCaLR1URwxHKz3mw5jZgeQo6bRwVNY/hiHVfiTdjxLr9qllpcTM9tbRj5XY8FmU8H2Ir6q8IeBtW8S3IupJTpekW4AkuXAAAQY8tF75B+7+PSvNzHE06CcDow9GVR6GL4Y8O3Wqagtno0WZmQ/IFxDAOnL+g4z37CvqTQvDXh3wfp6+Wh1DVZM77pOSrd1UH7q56AcnvWNp8GnaTYi1srd9M0dQXEpO66nZe8jnkE9VHQD3xXM33iqZ41sfD0A+VXLmQkoFGTudyRyex79q/PMfmdSvLlhsfYZbkc2k2ddrOvXMazy3twIg2C0bOEldscZ7Jj0/OvDfFnjJIgdL0looQi/O4cmZ/XcAMOvPbnPFZd5dahr14JZ91zOAAVH3cDt0Iz6gnOOlYXijxL8O/hHbQah8UtctbGW4+a2hA8y5kOM4jiGXPpk7R71GGofyq7Pqlg6dJXkyzpPhy61uWO+v8A/WCMqnG1nychWA42jrtHPrXnHiL9oP4JfCq4u9Agu4tU1KOF/mt8y+W46wu+NpZm7j5VHWvj74x/tdeLfGztoHw5SXwx4XVPLkmcgalcY++SyEiKMjoq/Me5r5EX7PulndipPy/vASDg59Cenqa+8yrhuc0pV3Zdj5PNeIIaww617n054v8A2ir/AFmLUZNDWZNT1pQkty7jZDEp+SONW5BHRmx/u4FfO+ueIde8QNImp3EtykrMXCfuoOWySezfNyM5PvXQ6J4H8TeIo3v9PgJjBVmlmyYyeg2kAdB2r0/RPBWjaEou7t01O9RgGaYEQRewj7/jxX3uEy+MFaKsfB4vML3cndnD+E/htqniG2gmu3+x2Y/1cky7UwnaJR8zNt69AM9e1e++EdGtJpP7G02T+x9IZDunuUJIlRcruf8Ai3HpnGK5PUvGGlWkCxpDLqV9AxVFYMttEvUBQDljn+HpVPRz4z+JswtLG5aMbQ12QvlWtoqfeDqOBgchVOa9X2XLG6PJcpTd3se7eHvF/grwfqcWj+GbSTxD4rujtiNsolw4GDskbhQepJGB61694m8aeLdB0eXQVuov7Q1GCSTUpVfLoQwUQwzfxMp6+v0rxXRrfwX8GdCvdc0a5a7vbnEcd3KB58zY+ZAq/wCrGefXHWux+Dvw/wDEHxZ8RS6zqhOnaTcS/aHXaRGrsuDIyD7ztj5R1B5r57M40Yx9rWeh24ZP4YHS/C/4Y6l8Rdb+0yweRblx9tu8ZEa8kIoBx5hXsOh9K+3/ABHqOjeDNF0nTFjMVpcyJpumwwjLyT4OAcEZAzl8ZI5x0rU8O+GrHR9Ot/DHheLyrSH7zsTkEj5pHPc9zXyn+0d8brDwtc3egeH9Sa9RLR7eySM+U9rfxPte4WQJuUNExI7MVGK/P/rNXH1+SC0Wx71KEaMbzZg+O9P0+01/S5vFmrJp9h4Xib7QLiZOb8uzMybR+9G0/KSu/nFeE/FP9oDSptFutD+HMkzz3SlZNQK+UI4z98QqfmLEZG48gZxXzXeM99L9r1u9fULsnLvMzM756sckk816f8Mfh8vif7Rr2pK403TmAOQFMjNxwf7uPzr7mhw3ToNVMTK7XQcuJKkabpYdcqfU5n4e+HtGkvLW615HFqigskf3pDnIDH+AHu3pmvbfFPiC58TWttPPIDcW+6D7MW2xQQxkqojjGIwuz05PXAr2GbRPhxPYRan4ptRY6Hpri1zanyZWMgBDvtBaRj0VQMmuRk+FUetX8ieHLaS5tVu7qGCZo3hlkiBAhaRX5DDOGDAHFfQ0sww0pe90PicRQrO7Tvc8HvdV1bUrNre7uDJBHJvVXIJURjYoB6gAdFHFZv2S7uZLaK0DST3rbFXDANwS1fUPgz4R6WmhW98kdtc3E7yb1u32/ZpI2KOpYkKQGG4ZwSDwex9a0P4GweLJDEupsZoN2w7FihiQfedVUB1TPAP3m6UsdxVh6Kuh4bJKk9z4HutPvYZ1nliMO9eM8D5etZyWcdxKsST75pWC7VzKce4UH+VfrfpX7OHwV0+WEa5ZXPinVIyu83krLb7u2Io8AjPTNfQ3hj4T+APCSM3h7QbHSmkPmHyIV3EjvubJyK+Mx3inQjpThqe3R4Wf2pH4veFPgV8XfE5A0bwndrah/luLtTbxbT3y5BP4Cvo/wn+wr8QdZRbvxPrVnpHz5aNFabao/wBsgKT9Bj15r9MtT1q302GeSygOpX0RQCLeMhnOFJJ+6Pp+FcN4y8aalYWEwEiWd3Ajn7O4aUyyBcrGGjyUOeQMZPfivlMZ4iY6vpRjyo9Ojw7RjrI4nwr+zP8AA/wHa2t3qWnx65e2B80zXmGTzD0cx5Kj/Z3cV67qnjKK0sp7WwMdsYYmZFUK2zAyBsU8DHcV4J4q+IGiaJ4f1BrmSWW+vLS0v3iILSJbOflKoPvYYFcISQTlhzXiHxL/AGgPhj4bm8Q6nd30+qMbVEt/K2RxrLJHgIsr4aRw5G/AKrg4rw/qONxzvVbdz0kqNLSCPprxL4gh2GS4mQ/ZfKZ2eRY4188gJId3TngDvXhHx4+LHg/4O6Zaap4kH9pPOSk0Fu4MjlhuWUMCcM3QjPFfmt4+/aT8Y/EdrwJL/Z2jC2trN/LiZzJ9nUeVEQTyHfLMxIJ6EAVyGteI9KvfBGm+HPHmos72eoET2tmiyTsEgBVhKGC4zw+eQe5r6XBcHKkk5sxnmLeiKnxT/aK8W/FXVTNDEum6dGPLhgGGbyxym/H3mHXPavEobC7iWd9Sn3SzlGdnGWIU9atm60uzv/M0u2cBGO0yMrsBjgHgD8cnFQ3t3NcOPMHVgSCf09K+toYeFNWpo5JNvc07u7immULh4ySNy4Vuc4HNcxCSqSRxE4PA46gVMsrj552U8cce5qu4ZjtifY8WMAEgkn29fetmyR77ZsA8qvVgeSfeqkbq1x5pyYZiCPXjjGPwpbiZbUhhCJZQckfxkj3HX8apzTS23+kxoUVc5V8KAxzwPfNcVU1iTXChJpGlj2sinZzgY65BPWu3+HngHxX8YPF9j4C8A6e99qN0czTAHybWLGTJLIAVReOd3XoBXs37O37L+u/HnxC8/i2e58NeGbGFJXYREXl7EXPy228BNmQQ0mDt6YJNfsz4c0DwR8MvC/8Awh/grR4PDeloqjybZV+0TkH708h5Zj3JOfTHSvm8dnMaV4w3PawWWSqWb2PCv2fv2XvA3wGT+0LiNPFHjlkxLqEw3Wtl6rbKwAVe5cjcfTpX0JqHiggtMJWvboHh5OI0I/55r0+jHmudu9ZurtfIQCK2U8IvTn+f1PNV4bCe+J2EFeuDwMe5r5CrOVRuc2fUUsPCmrIhlutQ1KTzJ5GdnOfWnXK22kQG51GaK0gXhnkO38FHc1l/E7xn4I+CnhZPEnxIvjplrcfJAsREtxKx5Cwwqd7k+vT3FflJ8Z/2vPE3xA1u8/4V9av4Y0iWAQkyuZbicKMB8HKQHHTZlhn72a68Hl8qnoceMzGEFpufcvjb9sLwR8N7yeELDqaqN8LWgZpV44Rw+FLE/wAQwB0PNfnZ8XP2u/i38W7g2Quv7F0lJy8MMGDOAem+XgAj/Z6V82gXN4/mzs9zPJHvkaViWJPqcnv+J71ahgiDo8pUbUw3VuR6+mK+jpZZTp7HzlTGVJbsz4rEK8t1cuZbm4c+ZI5Lyyl/4mLcsSe9WktZVkCyoqtJ8u0AkrjgDHTnvTvNQCRpyCsg27urLk8Af0qZjIHCwuVVc4J+8D/vV2JWORu4FWkWRshwDjGNg4HYjrUqHfBO8hxjb1HOQew71DHJDEoMjnkMNo/hbPOR2HoO9OQgsXB80IN249SB7VSVxE5VYwGBDMxxsGTg9m46/XtRAzpI7FUJAw/owyOMn+dW4Ugli805AP3sdt39QalitmiUspBbPfjgev1rrhEyctShJKxkjZAFVsAKPemsrtuiK47DPtycVfkt2llSQgAZHyg4xmrAtlUDaQcNtIzkEdqvlFzFORWVWYBnxwOy7MevqPSnQjdCucGMngEZOfc1bkYP80hLkjkBsD0AqH5wEQyBXBweMY+tCQx6xZCjcu5gxI5+Ugd6+9/+CZjF/jd4ujzgN4Zft/duY6+CJDgBUO5Q3Uep68+nr6194/8ABNVtvx98TwhgVk8MXPQYAK3EX+NeFxNH/YKvobYT+Ij/0/htZVUhXO4etbdnb3U7qkDr06lgo/WuXSRWYDqB+taA3SYBGQB06Cv3aD0Pz2W56Pp3hHVNTJ/02yhOcbXnUHH51vx/DLUS3zahYsR2SUH8eteMLEjHphuxPPJ7VcFrvCmNC+f7uRk1nOEn1JTR7VZ/CzVhJvlkDR5x8hDZ/HNbCeArbTgrXsDTZPO48D615ZYWl5Fhkle2HXAlfP5Zrq7UX6qXW8uGz2ySDj61yTU11G7Ho1p4Z0KN0kGmiQrhjuJK5Ht3rqEtNNiKsujWzJwcbCpz+BrgtOXxZwLKdyAw6Nkj869AtYfE9uBLdanC2R92QKCPx61xzlNdQ0LbR6RcvuudFibd3Uev16Up0XwuW2tpUJ9ivp64q2l7KikXGo2jAjONwzx9K6W1bQUTzbjUbRlIB2xsc+49q469aor2bLhCLRk2HhrRp38uLSrNie+zoOvOazbrQPC3nNCulQEjrsTaMj3B5ruW1Twfbk+VeqOOoYsvPYg1Tk8Q+EV5F3E/t0xXnYPFYtXVR6dBzpxWxxz+HPCxA8zS4MDjle/pxzU/xsS38R/DKz8CfCvS4rBbPZOY0jSK4nuc4cvMfm2Dccc10Y8V+CU+WWSOTnHBx+NQyeLfAaE+VFvOOmd2PfmuTM8uqYupCo5Si4u+mzKoVlTT0Wpx2ieE9V0bSLS2ufs9xcxRqsrgZZ2HJyT1Izit+GC8j2M+mxTIrAkHaDSnxz4Ljb9zaSliCAc/yqs3jbw26bI4LjcBwSRjivpLVZw5NbHNGajLnXTU9itdSXVtNDW0hiUBUCKcbWXtXnmpL9v1E/bYTNHGNuOOvfOOTgVzK+KrFJUmtllRQdzsGwx44BHQDPetK58R6jDai+bTvOhYfM7q8e3PcsQBg9iDXymVZC8JiHVnPR9Gfo/EfGSzDAwowp+8lq0ipJpGiW7mK4gZoxxEzKfmHruHYe9Srp/hmRsGOLKD+8Vbjnk5qTT/ABxfyTeRcafHK6rgRuxV8Z79quy+IbXVLjbH4ZguZ3wuyOclmz7BetfVOpKCb2R+bwo88tNWQ2PhXTNWvV07SNPluJJcuscMrO5OM4AGazpvCWjyqQRdxDkFFm3bWyQcg+9btr42vPCV9FNYeHrjSL+3bKSJIQ8ZxjjgfrWhonhibxJ4bu/FMOnT24gldXkM7I8k/wB8qE5+Zs8eteFic8dFOWLfLBuyfe5u8O4u0F7x9I/Dv4M/BbxBpOkeJdCsG1C5sNjXj3V80DpeR/eXymYLjuOMYrwn4tfDvQPDvxGvrfwpqkz21youzEswlFtLKT5kW9crjJyo7CvD7jXbRbh4GXUIQG2yIzhjgcjB459cjNRf8JRZ2zLBCbxAcncqL+p6niqy7JK8Ksqvtbxlsjtx2bwq0o0+TVdT2/wvdeGNAlibVNJ/taCMYKTkqrOTu38flzWD4qa18Va8mrR4WRWCpbIAIbePOfk7k+teXz+MLmIlYftVxEcJuMYJyeMAc5OeMCnXPjBrGb7OlrPZ3cJ2yrOvkSAkdGRhuHrzXzOL4Kpwx7qUI+/L4m3svL8iMvzypRmpKOiPR/Eej6Lqtxf3O9lmRbeONGU4mYAByXH3dvX3roNMtrNoE020uvtIteFPPfrwea8XHjbW2ObeONgcMxMwIwOh5HY1fg8S+JMGd4E88jdvDDPPpjqK9nO+GZ1MIqXN8J9rwbxqsFj3iHC6lo/6+R7ukGPnl43YGeeFHYV5D8RNKi8SX9pPp9xBt05GTBl2sXdsnjHQY65qafUPEuoWIlWXIkG948nG1epBHv2rI0e4sl1UtcWskkilPKWNPN3Sk/cK+p9zxXy3DWCWBcsXF80ktkfXeInGP1+h9VhT5Yt7vc3fAnwQ8WeKLfVbtb46fbWlvNKHj2v5k0SbwpLYGz+9jJ9KyPB/gW1uLe+8QeJT/aVjoljLqEsMLGAzStIFEbSkE4JbO8c4GBivaPDvjDw7pB1y11DWb+3N7BNF9jt4QUFwyEEtITjJ4UhelReCYNO8OxXVjfaZJe2Op2Yt5kY7kkVjnjB424OOnNenheLcwxeHre0g4S6H55lGBwNLGUfa6wW5tfCv47WlxquneBLnQ4tL024HkRrbM0irngq6sMsCDyx+teCeK4LvQ/G2uWelgeRYXs0caqMjy25VABnKEHp0r3+HVvhD8H9NbXNDtVtTcj57m+l2hFII2hmyV54woJ9a8y0S60vxpYz+I9BvbS6tZJGy9szPucNyqkgEle7DoO1RwbOtSc5Yh3v3PqPFDMsuxEoU8vjZI9H+GHwYbxt4XHjrxRdpZaBc3SW0McLpFISuQ8zSSEKir128k4rxG28FeJvEd1eaN4Ygi1i4sJ52P2WdS08UJwrx5OMjjgdTXtHhz4bReJtMcaq0o0tWaZLWFmdpGAy0vlsQiIDxvIy3oBWNDp+haDePceCN1vdwtIba4jkwxcKVI3RkY57Dg9DXBW4mo1quIwvtm5L7KVkvn1PI4dyiv7WhVpUrq61e255R4S8DeLdM8SQ+I4Wn0g6ZMShOIp4Zf+Wgf0KnuRivY/EHhG91qwu/GepaxNq0upTBJ5/K3iSSJRu8xVI3EDgYGTxXz5HD471zxhBfyXt3cancuPtMl4z4cDG4yk8YHI+lfoXaeHL7xZo41yS0SK0h+eaazG1dyRhXMUeQT0wCOWPFccszg6cedJruz3OI8iqwxb55+8+iPnzwb4L8JXWhzXmoq9x4iheN54/mhtkhOQIyG5L4wTjhe9fRel6X8NPBE+g6tDZQTapFHJcPbQEST5K/JIWblT2BbC4rxXT/ABR9p+JPhmLw/pE1/wCDNWN/YSatcqYpEnit/NKtDjCruG3cT14o8dalL4a0m51OSRrNrhQkaxxF5JHUZVCcjCkc4JwPSvkK+TVamKWJp4mSp6+6ccMvr+2jQcF7R7WPV4tM8F2usSah4TsLbQLvVJlkZbAf6ZdzFSAJHOWLfNjceP7oBrhPjp8HfGPh3wBeeIfCHjwW/ivz0aPTroxC1ngUAy2tvHjzHkxk72J3HrXj/wAF774h+N7XVPEOqpFbxWl0sNlds6Rea6LvZCAQwZOowOa7vV/iTBcRatr3jDT57yeCT7EGlCu7llxsSVchSy88YOO9e1LFunOHJPRHoTyLFupKnKneWxY+Amq2/hSSHX9WEbXl8/7zUJlWQ/ZowQ6RLhljJbJZ+ACMDmvJP2mtX+Hv/C1rvW/CeqvrcMiW15qVoqsyReYNpZDjndwWAGVOa7XwF408BeJbhtAhsBpd5efuY2uAJI5gGOItqHG1Qe4Az71gfF34WeJvCxHibSNO+0aVDH/pU9rFiTzQcN5vUsDxtPTiup5ny4h17t+XQvA8Pzqt4LELklbT77jNI+DXiPxBrX/CR+HYjBY26ti2aIGYKqg/6kkBjIThd3AHvX0z4D8I6X4U8OwCOz+wXbY+1RBlcxTfeaPcuSwU846Amvlr4VxfF7XbmbU9NvL61toRumufMcRsONiu7YBYcnYv419S/C7/AISS81LVdT1HU21a1s7hojamJEfzzjbK0o7YHzAV5Wd53Xr0W3pFdEaV+G6OX1VBT5mz0KPNnFJJf6dJLbSoSJGJCrkYBIxwSfSsSeG/trnydOtQYpUSQNlfl9eTzXrNjd3CWUFtqW1rkZbcucvznaw7EVwfiS0i0gT31kBsuYyfm42se3+FfAUMa5uzPQw9aafIjINtChEsQUSSnLRmQAb/AKZzn3qNNvmfupTI6/K0ZyXOexPTHrXGQ+GoI0kn1adV4Dh5DnOehDelYOs+JFsbGfTdKvnkmYlv3XZehyx6AV6VPDOWx21cjTalz7nrVjBYyXv9mvKv21ondYEcsAF659/QVuRadf8A2eSPydpmG4nuMf0r5b0HX7rQrmDWrVdslrKZCSxYyIcBgSfbnFex678XdNNukOlMzktFItsUIndZARJEMddrYdSKKuDnHRHSsJClJQizs7PRbgW4vzhrcsD0wVJyMHPr6Vo6nd6Vo1oL68VEwrYOciQgcKi9ya5pdak0/T7G1vWW/wBcuITJJEHxHDI5zumx/HjHHtXHanYa7aXsGs68i3HnyZR1bdGG6bNvQE9h61GGyqc/fnoj57H5pyz5UegWNhd65bjU76H7MqD5YgykqrDgsT39QOB2rmItUGseIIdGjdbzRpJ1iaRl2lkTmXg44B4B79qW8vtTns7q0S2eSeRdwjQllA6fOo/iB464960tA0Cd9OubnV0jsvsUAeNYgDkEjLsPUGpqUuV+8evg8bBwcn0Oet/HF1p2t3VrpttDBZJcOFhVdjFI2IGCOST3r0ee6v7+2s7y9iNubgZmiUYGFPBX0BqW18N2E96uqR2yJdyqpMu3Ibv8q9ie5612Z0xDBG0zYyOvUqM8/hWDkubY6sVXpSSlFHIWmp6VFafZVlW1u4yxMbOu8lj94gnkEVwV/wCJ9d0u91axs4WNpPH9knVkKoPMGVKqP4jVnxd4C02/u5tQuCjSPlgoGHIA7sOg9B3rjL/xj4r0JoI7OUXgtSZBHNEGdFVeVVupB9T0p8ut0dmAyxT96GvkzW0Ka5tZDJ5UitMFV4x954wMBWHQ9OM12knibUYY2jgs0it1UbVZcn8f/rcelUIPFlrrNjDq9zYm1uIyoM6AlXXGSAODhfU11RXSdOt2mnjcteLv9QityBg+vUVEoN7k1acYTl7WNmzCs9V0rzxdajM0VmBmVvLykTOcZ9ep5PQVua34ZsPCskZutVW2S+dRHvVXUAn77cglATywGKxdWtDZs39myJd2E9uzSzK2Hiwv+rMZB3ZP5EVo3E+jW/hDTtE1u1HiC8s4Ek+0XjCaeKWU7/vYwqrnjHCkAYralJJ2Z48VUnV5cOjyTxi0erxnQtKxe6bcTxSyTNiIXEaNlgd4Lhd3UgB3HCmvJ726e01eay8szS3spjUEFcljhQI8ZAX05x3r27UrOxha3NuonSPcYmdsvHng5YfoTyewFQeGYkstTu7t0FzJMhWLzIt7rgdEY8xqBkkDJY8k17s505U0o9D2crxNfB1JOSvzKxyniHw9qtp4VmshDAktpEZbl5iDI7EhSyMDgkdFHQcnrXmVteTRWsFtNB5cUMTQ+URhG387HP3sf7Y+Y/nXsXiFp7mGRSoCSFc9cN3UbehI9DwOprjn8JeJLiG31IWzCOcbYXPKfuxtyM8+vQfSojW0PQw+GhCD5n70nc6K2vtA1rTE8O6jbixdYUmzblrXzNoO4xsMlkQj52HzAnHFfEvxU+H8154qtfEcFsF1B0hdprbAiubSMlYrlQSdrIRh2JzjJPzV+i/iD4XWXjrR7O3ttWu9I1fTVBs71Npktm2gvGqNjdEwyWQkbjgnpXh1zbX765d6C8cKW2mW7l7URqY/Lfnz4Cfulzy68qG5NfY8MZuqUnKnv1PyjiDC1HP95sfm9e3up6B4xh1yNXbULOZ7qRmY5KFvu/NjcDjqfmJ7V+klhrHhf43eB7c38QC3MYxIoAlt7hAOV/QkHqvSvjf4ueKdH07wcdMRdP1nQLGSRrie7g36jZSXHCu8it5kT8cnLK3GAMVx/wALfizdeFI4dPEsMul3tuI0uFXDeZuLQSMB1IJwzE524yBX0PEGUyzDDfXoRtNbrTVHu8CcRzw1ZYOpOyb919F/Wx1WpyXGn6zcWscqT/ZJ5EDxrtE204Lhfpzz0ruND8RLq0v2GBl+0NiNgRnf6cHg5HXPPYcV5F4kvdVGvzXF9slvJH3jGFjnBGCSRwTjoBwOprOtNaZfEtvfW048pnAdg33WjHr+hPftX5ZTnKMuZPU/q7GQ9rRVOWt195W+IXgseE79NS0yDyNFvnAhIYH7PddXRkH3VJ5QHp61cX4h+JtQV4PEusytaRIJGVuV+XPP4AYB/rXvN1pVn418Py6XJKrTXAbDbQGjkdflOAeFYcMOTivki3tptE1x9D1yQ2720hSQx/vBujOMc8cD6hfTNfs3DmOo5jh71Yp1oLRv8z+O/E3g+eXYt1KatTkei+KPAVx470PSL/Vhe6LpWpfvre3ZVSSaFf8AloMHK7+oLDd3ArX8X+J/EPhex05/DgFxZQ/uLvzojNJtiQeXyMZJHy7sDHU81zMXia7mvp5Hup7yFUVYzOzN+7PA2jJI/AfgBXpGh+K9Pj0mbTLix877ZIIzOCRKGOMLwCDgjJGeO+K9bG4LERwylJc029bH5lN83u9iDwjr2n+OdF0nUprF7CK7n2PbTZUoFcJKS7AZRhnDthj2r748S+N9S8Q6bZeGGt4bDRrAKYYIlwV8sbVwT0QDsOT618F3TsYpFZmZWIwQchip64PTBx7DtXcaX8V9f0aBbfU7aDUIovl81spLtHO4sOox3PJrxOK8jxOJhBUne26P0LgDPsvwc5/W1r0Z9EWYZpEtLFGLYCbSeuOpOeMAevTvXxp40l0OXxfrv/CPeWbBJyoeL7gcKocqT23g/MPwzX1H4x8U+EdW+ATTWE1pbatq9gWkuIr7/iZJq/2gAWItgN3kvAGYscADrXxPJamKMwQMsflhXViM7XU42sOhPqei9BVcBZXVpRnOo35JmviDxRh8aowoQ26h+/jnWOBTJMzKqqqFidx2hUA5+Yn0yx7Yq7qEWoaDqMukazb3FlqFgQstvOrRSR7uRujIBGcg4Gc55rd8D+KtW8E+LNO8X2ohl1LRJ47iGKZd8cvBDmQdcLnhjz/dqz8SfiH4g+LHja+8deKkhF3ewxQmO3j2RxxR8ICCSxIGep3H1HSvvJVq0q9uX3e5+dqnDkvfU5Ca9lSbbuztBI5OzPTntnHp06VJFqt49xb6fAAJLknygifPICPmALZGeM571nXMxgE9wpIAIWLcMF+gCY5+Yg9Kkl0W5vYHvryZrS4iRjBGmVKyqMLvJxjd0GOprz8xfKzsw1+h9D/DLxD4c0C8v4ddZrYXflwR3ToQsbqN/wC8J5AY9TjFe9HxPoGoa1FoWjXker6nKnmRW1nmdpcYzkrlVRe7OQF7ntXzL4P8K658Rp4vD2lW4lvLtIXubuRGZLKNOC8jDkIRkbTyzcCv0C8C/DXwX8KNFXRdJidp71k+13kgC3d86nKFtuPKiX7ywjjj5yTX5NxNQw6q+05ry7H6dw/xXiMNhvq8Y6dzL+GH7PGm6V4pvfil43gt9Y1m6HmwzSANaaYR8reUrA+bKihf3hGA33eK9U1rXLC/uP7HRvLimnUTSKu1rmTG2MyActx2A2d2NXdTv7+40OU63eQWdmhJYzHYvlqOgwRtPchc+9eZlv8AhIdVtdF8PWH2q8lb7XBdEmKFIo1UCSSUZxF82UVCQ75Dd8fPJ1Kq5qsnY8urK8m1uzYfVTDcDSPDsaQXoMcEc8cAkWZ3cAhTwdwBHzY8sDIBzXeW9u2iiP8A4S/V0guMNuhg4ZmzgMCM7QR1zz2rl4rjT/B3neHvBUh1XXLpit5qrqGfLknyo+yqv90YA69a89u9dFl4ol0S5tmmu8BnnlbzChP3jt6M316da48VUT0iexluTzq76HsMHiW0RCdPijsrSNgTMdzsy85Ri3JU9wKlTxJpWn3c2q2pmnnmk3F5v9T5hGPkjxjOOOO1ebXGpNoupwvcO1xcOD8kgJCx9iydAx7AVlyeIvFt5O32aKLT0t9yhYl8wxIedw6/MR+I6VyOhKWzPf8A7Mo03aWp67rPxKsbSZftEpuWVBuVwdgb2APBrxXWviI1ywm01WjV8o6YLPvc43gZ5H8q43xAdJ0HRp/EHiLXrLRoZ0d47+9kDRsdpO8ICWcZ42qC3XgV84R/E7SfHzz2ugRzukTxNLqNuskVosMagM00u5cMzA+XHHyeC/pXuZdkU5+8kcOMxOGo6M9z1vxpdQ3ESTXbG8KEK6AyMsYO7G85xuPryegrwzxL43k1CyuXmhuLouzAxjmQTI2wKQPXghVyAfvHFU7vx/4OhlaLwvYyuPOMjSbiqmQDazOzE5kb1GNp6Vz1v4o8RGaX+wrSDRbNypQRLulTJy5jeQblbP3jjLV9nhMimkpWPmMbnEGrRK0PgvxRqcixab4TaZY5MiRpCoEgXI3E4G4njaPkGMmtO98FtZyw2fibXtJ0EqhYxJEbqTLYyq7Sd3+8eOwpZ9av75EN7fXGqzXDKBHJMZNq5wSYy6gH26+9Rtt0e3nSe2lsUnASNoTHEGb7xbAUknAwPzzmvZhCrFWueJUxKe5R/wCEc+Hlyzvq+sa9rEVufLjWzgWxik3cDBKh8Zr0LwJ4S03TC0+i+ChayKOXuN91K6McbndyShHoOMda56DxZbWtxDq1nEY928tDdXTyq42jaSNvGOwHJPTiqNz4k+JPie5aGHUngsRx5yp5EEUf994x98Dtkgt/FW04V5LlTOZ1IdT0bxTF4iu7GDRLy4SyhZxkQGMSzKhwPLjQ4jC9SR8h69a8V+Kfjuw8JaFD4StZGVwMvaRgKCCd26Xvgnnn5mPWnXPjC20eyuNL+HEM51C/4vtdvMXFxKMY/cDOI19OAB6GuX0P4LeINcuBfpZyXUrys0s9yS3mgjhzn5gxPGe/tXXg8vjGXPWehz1K7fwHgKwapr8s1/McxnO6R/kjx1xjuR6elbEnh3UdQjXRtA06MQzGNp7uQHz29VjwcqnTpyelfaXh74Al4mk1fNxOrqkVtaYcZPBGR8u4dSe1e0a54P074TfDrW/FwsI4LjT4jDbRnE0093KQkODx8mSeexHSuqvxHQhJUaTVzahl1aac7aH5ieI9AtfC4ljuVJv4d2UxsVe2Xx1xjgV9JfAS28NfDzwF4i+LHxJj2LPbolrEWG+cbjgBOhyeMHsM188R+H28ReK7DTtVme2W6fMpYbyREC7iXJ+82OD3PFbnim88R/Ffxpp/gTw9GqWFkzRQRbgsSoi/vJZCeMRqMn0r08dSlWiqa0XUWGqRhdyWp9N+EP2jvEVjplyvg6yiaGVzOvlASTxxvnCBfubgf4j0HWvKPHXi3xP491e3tPH+s3GoxSSfudKsjhP919nylhn5sbh7iuf8O+LbxPC+m/Bz4VaZFJql60rahqCNvWcrIwEqsVHlQLGAX5x35Jr1/QNG0D4c6ebW0nXUfEDoVudRb5FBf/ljApyVTPcDLdTxXj0MvpU5czj7xjXxU5Kxzlvoj6JbfZNSgh02JFDLp9uA23rgzsOpx/Cpx613GleHdVubGHxBcrHY6XHIqCe6PlRKSDyB1c9sAc5q54btLW8uotMsbJta1y42t5e4rBZ4OS0rfxE9dtezNaWVtc29rfpJret3xdbZVAZmKcSPDE3yRQJjBlYfTnrji80ULoVLDOR4h/wsy6+0zaD4Btkub6Nwkt3OgKqueWfdwg4+WMAkjrXZeC/hmJL+PV/FEcmt6xPIhAnP7oE9Bt9D0Qc/SvpfwR8Abi/kTVLu3g0eKd/McqPMEkn96MMFMh9+lfTFn4c8MeCEEOnWQm1EDfJc3BB8gYyGIPAPcKOlfG5vxZSguSlqz2MDlEpyseU+G/hbaafEl14hU20cirKsRKrKSOfLI6KmepPWuh1rxWsCMtsY0a0U+XGB+6iTp8vqff1qhqviO71y8+zaftmJbDvKM7x6t6DPQVhLaC1WdwsYiRD593KMxRnBYyEtwFAB56Y96+ArYyriJXkz9Ny7KKVGPNMp3dzNPKtzIWmaQfJAAxIH8W8+uenb14rkLfVtD1+6TT9PlYrPB9oLKjGNAMArIRwj+g6eleO+J/i3rfjXxlB8J/gBdm6vWXN/r0kG61sIMDLQq/33YHIPGGwMGvmv9o349XcGqTfDD4c6vKi6afI1/WUVIpL662CMxJsUABQPnKdzivbwfD9SpJQ2bLxWd0qUPaR+FfiezfGv9rPwz8LBceEfhjPFr/iJvke9I32lgxHJJHE0ozkL91T1NfmlqfiDVvFGtXPijxFeyatq+oSF5ZJifOkdh13cgY7KuFHpVPRtCv8AWLyKw0q1yJSQioWJU55OSD26ljgete8+EfAltYxq1zbhrqH55JZHBjjHqSMrjtk4BNfqOS8O06MVyo/Ls74inVleW3Y8s8PeBtc1QMZWWzVOAxJf5D1A9TXuXhnwBo+lWg1K6jN9LFyrXO0RAgZ5DEcH9Kl07Wby+un0LwDprai6Mw+1iN22gc/Kn3VHuxA96lvPAOvayssvizxLZ6Y5UOYAzXc7ZONpWMhEZeuCfxr6ONKnF2R8zOrUkrydkV/EPjvTrS5eSwJnuY4kjAiysCkf3egP4VyWj+F/iD49lNzpNm8tpKxzM/7qDdjJ+ZiMkV6d4b8L/DfwxfiSKyuvFl3buWSW5Pk2sr/wnyeNqr0YEknsa9O1DWfEmrLc6nKIdKtrREUws/kW6xL2QfdA5IUkZNaylbQxU1e0ThNJ+D/h/RlWXxRrf9oXCNsEFuSqBv4gd3Lc8Z4APPSuk1jW9P8AB2k3Nlc3kmnWLGPyNOt2BluJM8b3A5GeuDiuZsPF+o+Mtdj8N/C3QJfFGq4IadGZbX58HdM5GAI8dAeetfZvwd/ZBubHXI/HvxkvovEWuQgeVawqRZ2b5ztyeGI9hivns2zyhh4++9T0MJg6lR7HgPwj+BPjf4va2/jXxZZjS9Lt5vLit3UqJCozvRegHue9fo5pWg6doNtbaRoNtstlUCWOH7xfuxI6ucc+3Su9W0htYorS1bESqAVhB4A5wMVyet63pugTnRbMg6ldI4uJIsmKDjcm/bk724AA5zX5dmecVsXPXbsfSUcJGmcf4/8AHGr+A/Dstt4Mazu/EmpSG1s4LolA8m3f5hY/wRAZPbn5jivzntPgjqfj7X7jxd4p8Tf2tcapcKZf7MiCxuWZvOWMyE7IYipUNgA4wmc19f65pMeq6pbeN/E0n2H7LEI7gM5MoSM74wFUlTuYcp3/AIs9K5eLxdpuoP8A2To0TRQfYmuZJLZVWeeRWyiFgFAkYHPtzxX0GSU6lKN6S1OPG1It+8cVoPwH+BnhyTTv7aS91PUtrytHI7SRPJ/AsgXaEQDBVeGPevQNHh0q+vLe2ht1sLVxJiytLfDJdRcKxd+Cp4Iz8oxwc1zFp4m0+P7Bb6dAbQX7kTRTyiZbma3GcgDncv8AGc+9ZWr+K9Lklj0xHUCCSS7CwyFoxkH5S+QVjzyMHr2r34QrSfNUkeTVnFqyOsudQ1+efSru9ge6vjYXAuBcQJC0clv8wdEPDPtHLYwegrn08Y6VLbW2p+JLk6IpnaZpggRYrqYBEW4TeWVcEZ2jaTzXlGsfGC9je3i0uRpRaRSIj3WJSpfOdrE5/wD1V8++Jk8HXlnc6h4m1Ayai6li1vMSQTx5bBuCRjpziu1YHmVtiKbs9j9B4PB1nf6WZINc00aNkGQoUk5VMhVIyHck7lU/KCeafpthYaXPo3iEeIZDfJbzF0sJJYTEoyAmHU5Z+BJIxwBkIvFfkA+uTWkDwaXfXFlEh3otuxSPf/CWQHaTx+ddtp/x1+LsQiI14tHbRFYhJEj4I/vEjLH3PTtXmV8gnZpy0PVpVklex+ynh345anon9p27w297d3ELTW32mOVBDIoOyPCLuKnGAn+sPUjFdtoXxR8V+MLx72SOGC1h07zNo3eVHf7AZEMhwGC7/lDfdXk81+HqfH/4wnTpNNXU4baAFySltGWzNne2/wC9lgcZ6gcA1Zuvj18XW0q80FfEci2+oRwx3PlxRxhxEuxThRwQoAyOSBzXiVeEab10udX1yR+l/wASPjDbeGIvtGoeILZbTVre4+wKyM5N5Cd4aUKD8pkAEc7lWXoqkV4D4u/ax+GcfiK/lhv9R1TTI760urf7BF5cxeLbLIjGQqrIXyPNGJeMYK1+b/27UL6aSS7vZLhpnyS7MRkdH5JycfhUDWtxYynUlDFg2yMldwZug2Ieo7k9q9XDZJh6SV1qZSrzZ7/8Rf2hvGPxE1c6vpxubK2sWcWslxN5tzBasSywbgFBUMSQcbiTgnAFeIz3IvrhtW1t3vNRJPlvOd2EPOcDjk/XFUbrULy6jRblgskar5gwMFvf1qhNNahCrSHcBkgH+H2PrntXqxcYK0EjPlb3N++1fV73cktyUtWBVFVP3aN3AwOntVFUi8tchVAJQsBtBxz+ZrNjeU70jkZUyJMA7N2P73+eatqvzRndgkuSSM8Y6Ypc99ylBkmSEj2Yw+XZfQ5wOfpTLpFURyo4KnDHv1/wqWB0EMU7oNokzjqSB2+lQojSxIqjJO4AEAYyc4zRz2DlY2TM9wXIPJwR6njpVmSLzVm8nrL8uO4K9P5UjqhYxrg/KFQDP3vw9T0r1z4ffB7x98QdU02w8Faf9ruJ5fLlnGTBahuC9y2MKFAyOck1FSrGMeaTshwi5O0Tg/CPgbXvH2t2Ph7w5bTXer6rII4IV7t3yR0AHJ746Cv0I+FX7Io0a60/VfGM2oaPrumagiQ6nDFbX+myNHG++JrdwGCNxlpFDgjg819IfDb9nP4f/BnTYWXUtQvdbuo0S/kguTDHPsbdtGzlYyTjghivBNeoRxWdvEbbT7YWdszbyiM5LHsSWJLH3JJr4fNs953y0tj6fAZK1rULujf2vo2hQ6C1zFdXEaySfaLS3FtAoZuQkeW2Du3PXpVR9NkaRntpBMZCA2DkbvbPP1q/p1pO58lGaOB1O7JJJHXn2rTFzoWjJaX+pvutZZURViOVkZ2Coit/EzHooxmvlpSd22e85xgrdiDRvDbX1q13MVgtYR+8duFAHJJPbFeH/Gb9pL4ffBLwpMusQfb9V1AzHT9Nhwz6iiD5Hl5/c2+eWc/e6AVg/tN/tK2HwHguPD8Kw6340uk8y0sA2EsISdyT36JlcjdiND8znk8V+LGq6rfeIdRvfFfiCd7zV752NxI+dpaRiQqDPyqM8IvyrXuZVlDnapV2PBxmZyvyxL3jvxz4w+J/iy/+IPjy6+3a1qICjBIhtoB9yGFOiog44wT1rlLZWk4nVpsICSvCtjt9KmEi7QEbJDMmf4fbJqaJHtL1UuRhArKjZ+VyBkqAOTjP+FfU8kVpBaHjNt6siktWtIEuTlGyyytnop+7x1wKuLIrhmlTysKwJ7Nxxu+vpUbTLFEqzr5v2kvg7irY9AfUVWVJij7CQ0Y3LgnAzxtxyC2eopMhjVkyhkfa5wGCtnJ57D2obiPDqoUMJRJ/Dgenuams7O91J1tIwZJfvlh1A9/YCoZ1a2i8qSU/M5RGZe46jFZtiWo2SZ7gyDHzSEtj6VpPHG8jOnfaAD1G0dB/MisYXA3M8Y2MV2pnjJ6cfWtWz3SRLAq72cnGDyAB79qmlVTY3F7GvEN8ErxxZIxnHTNToVkzv5AGeO+BzVKGZ5iAzt90DkdcdQMVIZAsIAQArnpxx6V6MX2MJLUvH7IUR1Bx1HoB3z61HPPaq0aBR+7U5x0y3H6dazvOIT92Bu2kHuOTVQ7kyXYHf/F2FEpC5WXpJIhIAWMqYIyPvZ7Z9qrO7EkKfM7fQ1E6uJ1dwFJyRz2Ix0q1bwlA6uVJ6ZHOcelJMtkqIxX94ck4IGPSvvb/AIJqfN+0B4nmYY/4pqfH43MWa+BJXWP5VzlMjI56193f8Ez3C/tA+JI2BJfwxck8+lxCRXicSu+BqryNcLF+0R//1PivwV4H8TeO9ZGleG4PNbq7scJGPVvQV0HirwP4o8B663h7xRbrFOQGikjbfDPGf443HUc8jqO9Z3wy8eX/AMO/Ev8Aa0EH2yzvUEF5B91ngZsny27OO368V6d8QfiWPiHa29lpWkRabpOlzyS28rjzL2TzQB+9l/u9PkXAzX6D9azRZqqPs17C2/U+LnCm6V76nndtp1pGqyT4OP4SR+FdFD/ZMf7pThlGSQRjNci9sqOHOWJFAiYH3HX6V9oqL7nm3PSbbUNKVwsbBWH8RbinXWuWlsgl80E7sgrk5Hp2rhbTyXYJMdkY6ksFwo7j1NfR1l4V+FNl4Jn8Q6tY+cZE+SaeWTzst0WNARg+n6185nWc08FOEJxb5uyv+qOilR502eVN4ptMb45ZQG/gDEdOxqL/AISm2mX97GxLf3mJ/rXnikZkEW4RFjs3/f2joGxxnFO5KdcHnnGRx64r6eng4tJtHG21oeiRaxbSL/oxRRzkDgj60w61IQA+Tt6Y4rn/AAr4d8TeKtYXTPCmkXOrXrY/c2yb2we5PCj8TXV+KPCniHwdq50DxJbR21+kSySRRypMY93RXKEgMO654rklVoKp7G6uK0rXKjayGJ3B8kdmpn9pwbz+4fBxn5qz/Icuu0B2I4GOSTXo/h34S+LPECJctFFp9u3IkuXKKF9SOawxuOwuESlXko3FGE5/CcjDqdpsz9lO7PXND6iqcgBQzYwTXRal4LuNHu3tHu7e6CEYeBiynHbJrWstO8N6TYX+oeINztBDuhUIZIzIT1lVSGKj0B5rLFZpRp0Pbw95eQRoycuVnLwahcMv7vZjp9zNb1q95dqGVsdsbMV5H4X8QfEnVfHS2+pWENro10WXZBDtjSMDKuDklScZ5Ne9wWTSAF5JlLHjgAHHfIxSwmZwrQ54q3qOpQ5dA0tdUs7mK9e3S5jgdJNkgwrFTnDYwcH0zX6Gf8NJ+BrPwitt4ttHeW7sgv8AYsUUbwMrDAHnchQ38P8AEvcDrXw9aaC0oXbyR13OWXB69+1a8GlW0UB+0Wgl2liQynHp17V4ecZZTxMoyk3p2PVwOZVKMJQilqR6No0et3y2lifnuZiII2BLoCSVTf8AxbVPXvX1p4B+F2ieCtuoyn7TqiD/AFmNqqx67B6+tfL1prEuiX9ld6XbxJLC6yrHnhlTruJzg+lfWMXj/wAO6xDFc2V2iMyh5IpCEdT/ABDnsDXxfGVbG2hSw693qfoXh7SwCcqmIa5+lzivjdo8FzHpmqxW8c99NMY3kU7dygcFvp64rgvD2s+KPDNjPaWVvA9hcTRXLQtIz/6RDysinHXjBHStzx54r0bXLm006K9j8i1d3knDALkjhU7k+p6V5pFqVhIrMt84EBI4J28dxnBxV4PKVicBGhjIuS31/A8LijEUvr86lCWj/wAjTOla14m1a+1FLSN7y6kaeZIIDIRvJJwMYAHUnFSjwqJoxNJGNsYG4/Kv5cc11PhP4uaR4YabVbHTi13HA0O5GCRur9WbdlmX15ya40eJIZXLW6iRHyx3MVCsxyQB2x/dxXZlmOxrlOjKnyQja3mfPVsPT5b9TsfCVv4e8N6pHqU+kieZW3xnC7wQOvzcDnvj6Vm69pNt4u1q98T6zFFPd3pEkskjZPyrtVWb1AGMGsG48Q6ciho4ZZpNpUuW6g9Dg9/5ViXnihbe1Liyjww2gyykl27ZANVSyt0assUm7vu2XRtUtTSEm8EW1ve2lzBawi2nDLL+9URqB04BJLHPAGMdTWl4e+G914pv0s9IEDXNmW81TcquIg2AELbQwA+9nnPSuafxCracqzzqCHDlVAAz/dIA5/rRpXi2/wBOglksUe0a5ypuYlZWIJyAJGG32xRiswxFam/q7V9tT0p5UsNJ+1Wq7HdeLPh/qXhXTTIsD29hJciFJmkDlJm6oVUkkEfdGBnrntXCWOladpV7MbOZpFRgqvnOJOpGcjJ9x93uTWLqN9r+ryJJc3d3Pt7M5cKvrjjn3PIrGexvN4QBSeq7sng9RjoM13ZFlNSnSviGufrbY4cdms6z5Vsd5cy6dHEt5FdxJIpcmNcEO59yMMwPOeKtr4l1izsk05NUms7cZyyxg+aZOW8zqcjPGcEegrj9H8Oaj4p8Q2/hx9Qi037T8xnnQmOMJyAQoyxJwAF55z2r2D44fDHTfAup+G4dGt2t7vUdPJv7cTNcbLiJ9olLNgqJRyFI4wccVTx1JV1h7+9bsH9mVVQWIt7v4niPi/QvB/ihrWx8WW0l/FZxyGGUXDxlHYYDYHykDHI6+/NdT4D0CbRPDFvB4S8MzxaLpolleSMFlbnMk2+QjcQevHA7mobXQntdUsbq/RLi0WZGmhBDb0XBYYIwfpX0r+0B8QfDnihLDwj4GS2TT2tIBPdxLgqhGfJjVcYwRh81wZriKtOtClhIX5vifS3+YYfDwcJVZys/xPF/DniO68TrqNmJ3ihk2OkaOVaQISCWwc9fwxUHjvX5/hj4K/4SDSdHfVLlZltre2QMyxtPyWYoCwXPoCSeK82vn0/wxLBdwG+XUZFLIkKqq4B/vHt7GvUPCXjHxZ4j1WDRrG+htb+cqitJGMsGH3yw4Ur9PpXxmfZTRWJlVpSSW7010P3ThnP54bJUqlNxavZ2W/3nl+n/ABR8WapDpLeLvD0mg6vKhjkh3H5hI/7tgjHftPUh8H2r7q8F/HJPhb4B+w+JdJTVrCLdFDdWc8RkjdskQ3kJPmRnJxGwBDdODzXzh8Svh7a/C3SH8YWC3PjLXLuXc6LHvkZmBPnbi33AT09OleK/Cy++Ifi/TtS1zxdGmg3EUwS3vLVNkl0h5eN4pBtYJ0DE/SvZoU8BmGHpqi7pfmj8ixmcVlip1JO7fU+utN8V6/bx2tm9pnT0kknyFKRwtP8APlSfvMSdpVsHI64rR+IngbVPiHpVtptvei08qUTMXyykEbSQoJJ5IzzxzXJePNO+MfiXSPDXiz4IeIba3/scsL+GWEIxyoWNXDB1YMwO4Hg5zWx4c8T/ALSds0lt4r8DaTY+Lb9be4ji07eYbWyVysoukLmMPKMMojO7nmvDzbEUqL9monuYStVocuOVS7/E9C+G/wAGh4Q0pNIW9a4kbcbicRKJCrDDRxNg7EP94c474rD1W6+BnijR9a+HvhjX7DU9dihleC2guQJ1ubbOFTb1ZSMHqSeK9m17wRf6z4g0fxRpniXU9Al0yWN5LG2aN7C+i28xTxMB8x5G9WB4FfA/xL/YZ8V+IviHN4i+HOs6V4Z0me4+1xSNPP8AaLW6d/MdowFHJOGCggZ714ygppLl1f3n0+ArqvKdTEYhxla+jsrnqf7O2iRaKmo6le+HpY5V8tDd3MTRy4By8aB+wPJYcjvX1p8Q/Ds/iBdJ8W/DzxZd6SNFf/TtMg2zQajamJt0DRupw2WBEgwK8b8NeIfHt74tOha+0Oq+GtNswk2uuqxPcXUaqAHiY4Bcgk8c1q+IviRpGm3Zg0+VLwCB1N5HMAFHURuqk4PYA8fnXJiJRw7XtJbdz53FZjVhN+1q8zezMHQ9X8W+ELaGy1iIpBeYxDOd2xZMc7V5U5Awcc/jWh8Ntd0vTPFWtaXqEJs2uZdkshbcksiqWG4kfJjjbgD35qXxD430qe5GpaUhZLRVK+dCTtbaMsX5yijsPwrhJJF1y2k8c6BGt9ZWM6fbpN2yaV5BlTsP8PYsTwK9rko4zDtwaafY8n6xNVOd6n0tceLbG0vbfS4wizPuO5G3kL3JPbPqawL/AMY2Sapbz3sZuYbdWLRgbiSTjGPT8K+Dv+FyeOrT4i6h4et9IW/kutTFraSLLsihhdQ6CWSMEnAyM4HOM13WvfFCbwrNcf2jol3a6m2m3GoQmXDqzQNteIlGyVHDHp8or5tcP06T5kz6FzrwSm9j6H8X6g2vW8067IWKBYYY2BSJRyAfWvKk0q8miLhPMZUJbAyuc/rWt4DbxbqtjbweL10+1hS0FwlzbK4N3LPh0jSPLDaAc5yO3vXV3M481oLDylDllKCQBEKZLhipPIHUDpW8MdSpwcpaJDp5zJR925wVhpc+qXtrYWsZma5cKxGOF/jPoAB3reivdT0jxTqFjYx27RvIY7e7VfMMaRqADCx6E87uue1QT6bd2mqC3jlgk8nEjyWcjOrBhnYG+UnjrW+dG22f2mS6QiPajru+eFm+6FQfeOOgGCOpz0rmzqq4xp1KT1ex5mLzCdaS96x1ml6Xb2G+4I813G6eWRejHklnPUn9K2/Eeu+H7TRL7SZZoYb92RreJm2w8p5mZHOdnT3Y9BjOazL3VtI0jT7WfWYbqezllEcEVrmSbzQuWJiYgySDGSo+VR1NY3xJ8ZWGseBbDxRo2nK95vltoNTDiXy4wcSHbtCySRr+7DOAA+dmQM17MMTCTUZsxg7vlvc53wu2p+JftFw8ayQQjak0cjKrhyQ0YdeidDtU5P8AFXrVpMlnp95aCLdK3lpknOVTn6e1W/C9pott4dtE0UiS2kiCxybwW8zALFyODIM4Y9c9avR6PHMqyRILeF2BIzuO4dSCeTmvmcbNSlbofW4PDKEdXuaPh59Q1RI5TAyyRsCOflwB1H9RXW3niHTrW2uYklS6lkTbHgZBc8bT757V0HhzS7XT7dZI23KAWz9OteK/2ra+EdXF3q+j3F8ksjSIIgFAJORhSfmYZ5zgV5d1c64JNya6HoOneF5dU0y3nvEMaDLFMYIBPcfyzXk/inwrCLi5+x3BhkikZFQ8uq9zgc4zXsafE2y8j5NOnidv4JWQOfRcAnn07V4raG31LxDcTfahDHakr88nmO7PyRvxzg9fToK2pXud2U4it7RtEOk+HVtUMF5ftcmWQM0ca9RjBG454PftXf6tHLd6ZctHBGnl7CCw4AXjaD6479KLaIXFwHtIlLbcOUH8XsemPauiu9Ov7+w+zx8tj5txA5Hb347Vo2tjoxmIc5+87nkt9IItMliu7hVeDEhj+7I3OcDHXI9a6Oy0pLu3TVpliijnT5GeRQWjxzlQSDjGSM8Voz+FtJutQlv9V02eXTyuySaFysisPvbgpBw3Yjmua1XxTBNFLaR+HJ76z0W4j/dIixsEuE2pEg4DtjlumB1JNYPV6E0sbCMuWkvUvaV4d0yW0u7vUF2aXaI774wT8zHhtvV2PuT7V4Xqqah408aaXoHhW7NjBBLO7yFS0iradXuQCuxWUj5OGY+gHPungTX9X8V3U2gX+k/8I9pGkwhoIhIzzNIGx+8ZuGAHauifTPCdh4nXXY123qwSQxzAhVH2hhvPoCxUZbBOOBxXp4Gv7NPmVzysyr1qk7LQ801jw7deHb6F9Um8yLUmLRzBcQvcS7RsZeQjYHyLnDc85rT1vxL4i1bVNPmWzLxaWvlNa2a7tpPG4DIyxHO08CpPjdejU/Cuo6Qga3vrSNZdisUDSRndG+QQrKMZweCBzivM/wBlDVvEPjdPFPijxvKhjgW1tLdYkKqXJd5CxAG9xxhh8oB49a9elhOfDSrvoePXxVSFWEZS1NzW/iN4TtJrzT59Vij1ywiWa4tDkXSxzDEZ8s87m9D25HFfO+s6/eXOrS67oMv2q6mt1QJtLzRKfkLJGByOcFGBCn5jnFe6/tO+F/C9xLpHiCxsrZ/EflrC19AxVjZF9pjl/vq3ZzkqeARXUXXhvR00WaBdNQ2+mQxyQCBV+0ySQ4YRIz4HzEY+ZjnjNerg6uGwlGMr2cu/c83Ma9XET5ZdD5C0f4F/DP4W6BrsEXiCSHUPFEqXl0NbjjumVokBaKTI/fFieFBGAc18i+PNI8IXN5eWmgQCLac7Ldz5XzDLeSAOAByADx0zxXqX7Q/jS51q9jtr5Z7NEmzHC4CMiheickYU/KzDIJyBXzPH4p0iPUbLTZpJ7a6QHbMCwQK4IWNFzwrHqTye1fr3B+T/AFek6tWpdVOj8z5LMMRNzSprWP6Hr/g64tfGnhh9I1JQL3SE8ufHXYATC+z/AJ59Awzkt1ODXJ6fo+tpqdybLRr2/WzIkmeCHewbAcsSoKqcAleyr6mqGkXf/CO+JY/FVpOkbxxGNonBWKdW+VkzznvjAzmvu74H+KNG0/VXuraQS6N4lWIwyoceXcW2dsRx2wSMcjsQK/L+OOHpYHESa+F7H9NcB8eLG4CN9asOnofOXhHxDp+n3kJt5UeOVvMVS+V2HrzjO4ngk4ZugArrPjD8PdM13Tk8YaOfIlECLJkHBzJw5Cgktk4C9TwWNd5+0J8OrDQm07xVoMH2CG6ctIIF2puLEhlA4U8YJ7/w4qj4E8SQ3sVxo2pO0luysF9Bt5YY7D0U5yeScV87kucVMHWjUg/U+54kynD55l7ly6/qfENrelZJSR5dxbHa+SNzkEhzkcbuPX2Fel+GNc0CPTdYt9V037dd3kX/ABL5C7KLdz0+VWHJ7qc7u5roPi54HjsJ11rRreNFu5t0ECxhFkJVQY5H6YIGUAO0Hnr18XtZXWFpYojgn96AMGI527WJPAz9c1/SmXYyljsPzxP4mznKZ4LESo1D1fTta8tVjuhuIZO4LMVIDcd8en8PvXqul+AfEviizudd0TTZ7yzhiaWRgjOpjhOx3XGSQD95gOO+K8D0u6hSZJOZCgClj8oV2+65Pop7dB65r1Oy8VeMLG50/RItSexihkmS3mRxHhJyDOBMMOFk6kscE9KnHYatFL6ta99bniRlBO0zNutHWzlW4WMI5+VivXbjBA74+nXuaxrmSEJGxCMI1bcjnDlc7R+A9ht7n1rs7jWNLvLWCLd++zIkqYwVjyVTkk9cZHc56iu18MfF2w+Hnw78U+DdH8NW2o6z4jd4X1C9Kuq2zoE27CNxZPvJghect0qK+JlTjaGrua0afN8R89CZj57wsCFVRvP3hsP3V9cf3unoKmS1LqxjAILe+7n09Tjr696mt9NtrONRduQ5jREdWyCVG0sSepGOvbtUV1e29i+Hzt3rgRhmABGM5xxnHOeTXdCpdK+4cqvoaR01SqSXILPFIskWD8oPQnb2OK7Lwh4F8T+PPEln4P8AC1qLrU752AaTc6woOXnmJ/hQcnoAeBya8sj1mVrv5FZ1lyojCkSMTjbt9zzjjOetfr5+zn8MX+FvhyO21XZL4t14rcalMg3m2iChobQMcZ2dZAMDe3fFfE8ZZtHCU3f4nse9lGFdSZ6T4D+HPh34VeD18KeF5Ssi7Tf3jH97eXAXmTc3RQ3CL0UdBnmpNQhiGlAKHe02yC4lfCRoIwHkMkhztXHJIPOMDmtzXdQ+zRvcWkoZLONi+CfMcu2GwR0cfjjqK881bSrTxfay6HqVrNZ+Gp47W5SKAyC4cDlo5NpxtY8kYw5+9X4bTryqT9rPqfaSoqK5Ued/2BqnjTxbbvp/2mPw68cnkWV6yrb39tcgR3F0VcGVdsZCrGGVlxuzk130FtpHhnSU+H3gSVkt4Qgu72Q9EjG1FDHr8vygjBIGevNXtZ1dtLgGlWcTS6rMHjmuHVGmjimx+43j5VwACQoAHAxkGuZmnGmSNplspjuVYgndkQrg/OCRzM35Ae+K6K+Jb0Wx7uV5WkueaNrSbu10a9s7S08pC4JcHhlZeCzsei8ZA6npXDz+GfFNl8T9N8bW8aS6fdSOxuDCwgfcNp3gfcP1yD2PavR/Dvhu3i00ar4iYtaI7Sbdu6R3kH3QfU4/xry/xX4smuZhpdu4tsl1htlkKrGF6jGdpZU+83KqKjDUnUdkddfGck+WnsbPiLxLbWmoyQBV1e+AZrm5YlYgc/w4xgAYHXt2r5j+K/x4t/B+k6hFre62vbkldOs7RljknjABWaTb80Sk5GHyxGCM5ryH4j/tIafpUEvh74amLVNRcFZNTeNjbRgEg7EbHmFD/ERsz0zXzr4A8JSePtXvvF3je8kutN0sia9nuZP3l1Kw+SDexHDY+cKchBge36RkXCSUfbYpadj5fH59CH7ulqzoLW38Q/FW4h+IXxcuzH4ctndrW2jwi3MiciO2UADYv/LS45A7Ek8dFf8Aia/1TQRZQ6Z9pgLFLW3tR5VnapgZZinLNznJJZ+tXYNH1v4ta7FZ2rGLTkCwxRBdv7qIDKBB8scSDqAQqjDMcmvo/W7TwP8AADwvaSIfP1K5VxFdqFkMRABAto2+VArYLTMDuVsDpX0zqQi1Tpr5Hy1acpu8meD+GfgX4s1i2XVvFuqNo+mKgwgK26BVHGBIQASMEZznqeayNbi+HOi30ulaRFJ4gv1YCSV5naIEjODJnBbvxnnpXIeJPFfiz4v+J2bVZJdXt5Lg3FvpuSLKCZ1xu8oHazY4Y5APXFek6D8F7u4eCTxHOGiARlgt8JCqk4bLDqR/EV4Ar2Y0nG068jzqlV3sjkvD1/bW0jWthpVhFdXLsuVUtIqg7sLgsy9MFePXNdw+sa7dmOW5Ms6I3ENpCojVB1CvICUb6gqPXNfR/gb4Fz3yGfSRb2FvC0hWVlIWRM7fkwu8gH3BNeu2nwj8MaK4ude1Bbi6hKrMIYwgKL2IJyAR3x+tfPY/iHA0buTuz0sJlGLr6xjofGFn4e1fVb65Ph+xW2hAURy3BaeURupBQN0yDyWPI7YFd9p/wO8S6jb2d/4nvJpLeRVWVSxQSKCFQBUxlR+vc19kWZ063iNvoWkrJ5pKo4jCq0f8IJY5I/2hitS08L6lfSySz3LySMPLYYG0BfmVA3/LNFPO0DDHk9a+PxfH8bNUke/S4QqLWqz590f4UeGdIlEWlW7XN2whUNHEjqzNkkAs3KxnAYkZGQFz1r1mHRYTdXFxbRqqAqvltkjCACQ7gAVG8bsHk55Neqy+HbbSIYLlVM88sflK7gKAe549D0HQHpVWDSRcLtWLdBDhg+Ml3PckY/WvjMx4or19nZH0mXcP0Ias52y0wLPJKygNOSAAAgIPH3VxgDsPxNfKn7Xevx6dF4e+HWmMkYET6pcqTuBwfKtix6n5g7jtxX29b24jlDuY9+0gY+6nrj3PtX5MfHnxkviz4t+KtbRD9isJ006BpCMeXZRhSRjgKZC5+ua9vgDC+3x/tJ68quVxNiVSwvLBb6HzTfa86apqFlZ3MbXkpjt4sJ88QB3PMD0PPQVR0Xw7q2r6nF4e8IxS3moXj7F8okYHIdmb+EckvntUXhbTZ9VujPZ2323VdSlMFsifeaVj29ABgluijJr9CPhl8JrfwBoN9JqlxFGZ4h/ad+MNmQHIggOMlc8cYLHJJ6V+5Y7GqEeXqz8tT0ucBovgnSPhD4RltLKSOa+vAF1C7HH2yQcrbxE8iKP+Ij9c1R8FeEfEHj7VZZrRxa2Fuwe5vnA2xk/woTwXI4A5wOTW9qsOq/GL4gJ4e8PQra6faARhzkLbwLw8rE5G/rgdzX2R4a8ERWkFp4S8KWiLp2npgGQ/KCo+eaZhjO7rjqa+LzXOVh4avVnThMJ7R8zMPwP4A0vTo00vQ7eVbKTIdlQtdXbnk++D/eyB6V9E6J4RtYb2Fryzt7nUfLCLBEAYoYlO5Vdhy+GOSpOAe1SeH/D0kaDTvDZeWaT/AI+NRkTarf7Kd0jHZR1rvbi5sPC1nJbaaiG6Vf31y4wik8EAdfoB+Nfk2Z51UrNqMj6nB4PWyRZv71dChMsri41Aj53x8kXH8CnhR614V4g119Yn/s+0aSZGIaZgM8nodx647Cma3r1/4knk0uwkaO0iwZZmGWcd+R09gBzVywtfDOk30ekahLOZ2iE0kAjO4Rc7ZbuReIIOPmPOBycV5eHw8m7bs+xw1OjhI+0qbk/hvw9BqNza2f2iC2aFA0vmOFkO84DlMktk8dAM18EfGD9oTxd8SLiT4B/CKxt459Veew1O4iUyERpI0csfmNkeXtAdmHAztBya5z9ob9p258R6rP4O+FyxQ6ndKljfatpm/wDeCNjH9n01/v8AksQpaQ/eOcYya6b4feE9E/Ze+FWsfEjx/tm1iWENJArASA/8sbKEnkyO5+fHryflr73BZPDCU416y5pS2Xn0v5HirFVMwquLfLTjvbsYHxL8Q6P+yp8N7X4f/D6Xd4z8VITNqTEtNHCvEl0d2SM5KQrxz83avzcurebzVd1zb5ODknvlizN1Yk5Lep6V03i3xn4j+Inii/8AG/jGUy6pqjrtWMfubdE4jijH91ANue5571b8FWK3PiG3llCxpaTCX/V7wpQ7sbTwdx6g8V+g5Nljguaes3ufKZ7m3O/cVoLRI9o0Ww07RfDCaLo0KtdXoWbUL5hl5s8x28JU/JCg+/3duTxxW9pdloeoxzS+JLuR9DtHEZs7SQR3Op3C9VD4/dWsf/LSQ9T8qjPNYv22UO93G+J5Xdm2jYg3EluB069K1/D/AIZ1jxBItjoGnvclIiXkUBVRc/MWY4Cr3z3NfXSoRUeVux8Iqspy5tzt7TXdU8Q7fBHhO1S00y3R5YbDTT5VmkSgF5ZnPzyso6u7MuOeOlefa3458FeHg1tbMPFF6qlf9GHl2a895f4z7ISvfNcr4q8W/wBi6ffeEvC+pKYr0GLUbm2O1XiU5+zI/BZM8yMMBvu81R+HXwz1v4g6nbx6Xp0j6RGQZrnZiMBf4Q54z6flXI5wppub0R6FLDt6yOl0vx38QvFb2mheB/D1os2doEUL3PzMePmkYqCD0FfR3hX9mbxj8QdRSx+KOr3usyKVmn0qFhBbQuP+e7AIzHHG0cAYr6f+B3wp1rRZjcab5GgWcCrH9rhjDz/PwfKZvuv6nqOxr6uttN0zRWOn6Lbi61NhiW7YkzSN1DSSHpu6HBr84z3i9punSPfw2Wx3ZzHw++GHhP4baMNI0uzt7G0EQHkwKFUAD5jIwOWHPryetdHd3tpZ2n2m4vVW0cr5S8rlR/d9c9BVe/e2+1LJr8PmySJuSzhZioZeMvIOCM/w/ga8v1fV7y8git7e4eUopMZ8vPlJnGF64UEYBwK+IhCpiJ802enOUacbI3fFPxR0eGL+ztOVreSRCGmQbmBx/dz271866h8T4bK3S20GzM13I0kiSzNkxyNwzNkg5POM/dzxSeIAYN8t3qH72aLZKcHKdcAbSM57nqeleV3trY2FnMbSX7YxRTNIyAnePuDB4B5+VfbJNfd5VkdKKu1qfP4nHVJOyK18vibX3m/t/UJJcnbFGhUR7By2xVAJUA/M3XrgE1nXupXNgun3Elw8kaXcTj7N8zMjpnAA9epDBX64rm7vVIoJGszM1wzmR8An58DA6EZI/wDHSMg9K8413xm2mD7bHMlqIBG4Mbbcuvy7kLEnzMZDFs5FfU0aKXupHFG7d2d5qmvaekMhun82EmZmUyJtcbtwGB8ykHsMH1zXmWpeKJJJTYabmO0Vg4kC7FO4cnDcnA6k8V5v4i8fwzFLLToIp3EjTZ2/KxPUj1968v1PXdT1e5M2oTmIFRtVCQApPTHpntXQqEVqzVQbO21fx3bql1aO0lzMwZQEA8vb0Ga8eub7U5R5MsvmxIXZQxHyljkkfX0oCSFykDDzxuAPAyM/zqCWBo5JEAwTgHPJQnriuavWtojuoUV1Hl2EUvnTYUdB0HPbAq4siSBIVlCEcBemQeuCetNgi3xb8nLDDYxnAPce9WUs47gLIMmbHycA/KTjjPAri9q3uzeVOw+BItzbHxKmEIBJGB3x3p+IIybiQ8qDncc4wcZ44PNU5X8pwdyBBghlBzz3Pt696hCm6V1QGR2YZRTgbf73PemqgJBc3klykcNvDsjiygXhdyk5bnsO+e1QXMty8u9ZCpjHyKM4APXb61opbyo8ksUZIkJVQ2D90fMR65H0xSSQ29rbjY7q1yg27h8of/eOSABx6miSuO2pjIXbfIuGLAlzg9hwBk9frQtvIxaGJ0UEeaHI4+nufpW2tgRcJBM2AF8xh0yCOM4P5c5qilg23zHfaoJ2LjJ2jv3/AKVHIyuYpwkhEeQAsRknkj2/z0qyJSiExqJQFwSDk8nmrK2EexyysSCpQA44J5yOwHf9KsBiHitbQblmby1VAxdyx+6igZJPbilbS435GYYXWPLgICMgt90H2xWxo+jaz4gkGm6Hay6hf3MiqkVvGzyOCOcKvQDqSe3NfSXww/ZY+IvxJuNsiHRrJU8zdPGXYIskccnyjjI3bsEjIBr9PPhR8F/A3wK0ZLXTdmqayrEm9aNQMli6EEcl0ywVs42nFeNjs5p0Vo7s7sJl86j1Wh8mfBL9hq2ktYfFPxpnksy7gLp0TlJHjA+UMRyCc8n8R1r7t0e18PeB/D48K+ArFNK07JLpHyZD03O3VmwMZNSXmqXeouZZ3JJBA55PsfpUdnY7rhoJH24X+EZOPX6/WviMwzKrXfvvTsfX4TLqVFaLUgjt7qUswQuGG7A6sB6f/WrYtLaPzDFIjyzIMiANh29AOvFQ6FDeR6pJodvKstx5ZmhLbjKqbsFnT7u0eo/KuK+Jfx18B/BHTZL7xHqtrqHiJLR7kW0fymaMSBG8o4O5x2UHGRhiBXmRjKbtBXLxOIjBXPWbWC5tY2vNUhSOFA5eAnaREi7i5c42+nOVPqK/Lr9ov9stdYfSPDPwTDxKkExvHkgVUikLbY9v3huQqTlSV5BznGPBfjv+1V8QPjXdXGmWtxL4d8KMGAs4pSbm9AI+a6dCOSP+WS4QD1r5iRTYQ20yPsUgRlumAT90Yx8o/u4wK+ryvIVFe0rbny+Lxrm7IinbUr/ULi81C4kvL2+mzLPKS00srLnLFiTwOOvA4HFVpIma0WNnTzIMeXkkFeeVGOnP41enRmu5BDL5nz7Fk6KpJyMHt/nFVPNgjdoJ1dpAXXKN8hJ6ZzznNfRySWqOHzKkrlZXjjbZySy43YPrgdaal5KrSvcyjzEXl16hQONrdC3tjio0DsFfAkm2soA43E8c/SiW3drwRQ+Wx+VpFZvk3DgZYg9fQcVlFDb0LTXZuFhkzI0sjO7hgAqnsQfcdSefSn27eXJaywzqBLINm3OMqcdzzknGazDLc/Z5NsI+zyMxHJ2rnqNwHT0zx+Nel+APhb45+LviNtF8G2sUcsSxwpLJ+7s4Fcgbpp2yqZ68bm9BVtJL3gUb7HSeEdOuH0PXJIw0dwJGUK5UspQ4KgrywHp+NeaRadrvjPX18NeBtJu/EOoQIE+z6fBJdTbiclmWJW25Pc4FfZngbwXouj6P4m8O+KQL+bw+t3ClxauwtJJoP3YlZj87KzZA6Zr6r+Efj3UbDwbaaT4bW18PxzQLHs0i1jtXnIOCZXiG92AGSSayzmMqVJSSIyqMq9VwifAmifsZ/tNa7Gt3deEf7CgUAZ1i7t7ORcdcRM5fHuRXU2v7D3xhw0tzrWhwT9AIrlpycdhtGPrzX2zrvjr4f/DyV2+IetpbybstHJI88zkjcFWNeWc/7VfN/jD9u7wvHpkmlfB7wpM1+8q7b7U0SK2VQfmVYVLMWPqSK+bpYivP4UfUVMuoUV+9nqcvB+xH8TrPT1Mmq2Bl5JEaSHI+vavMvEv7PHxE8M20tzcwQ3ywqSywOd+3/dIrtNP/AG1fj1YMViOjSocsI5bTIBz0B35Nek6F+3dbXZW2+Jvw8huE3FJbjRrlllXHU+RMCrc/w7hXp06mLh8SPn8S6N/cZ8EzpJbuYJomhkDbArcMD9K0vsayWpdJcSKNxBOAT6c19K/F/wCKvwa+I9lDceFPCd/pOpi4X57hYVtpIRnJdEZnEo4wRxXzjLKoRo9ufmOT1Dc8c969ejUco3aONsxossu0g7eDgjnNaFmdkkpdSQ4OOMYqWT52UxgZwAVxx/jRskQnzPlJ5zjAA9KtoSZRlOAwB4ORxX3d/wAE0HRf2gtfhIAL+GLvA/3Z4TXwpLFKw+6OuM/1xX2//wAE1+P2ktUY8MfDV8MD/rrFXicQq+Dqeh1YV++j/9X4Etwd4PYjj0xXVWcTSEOFJycDnHy1y0OBx61v6fesEIyTtI47fSv3RaKyPgparU6QIVGDwcd6iYNuyxBNZLXswxg5POfqaiS/aKTk9O9dML9Dn5WdDEkMuWkUFeMj6dP1rodcmvNZkjudUkJjiRY44l4jjRRgbR0z61xR1RU2xs4BfIVh0JPv0rRtruRYgjkvjk5Nc8qVOo+dpNrQUXKKsTyWy7jsPBGF/Cq3kPghhkfpU5vFOcdDnio31S2SMrnYcYHYEdzzXSqjvqZ8jO68NeLfEvhvR7nStG1eXTIL6TzJVt28tmIGMFx8232zVO3iSUSSiYys3LOScsfqetefPfrgKq7l67jQl8/XJGeMH1rljgaSqOsl7z6jc5ctr6HptvcywTpcRoN0JBUjnkV6taeNrNNLkOo3l9d30kZUQRkRQoe25j1HsK+brTVtVXZDHOxA+VVAGPzrtRba7cCHMLtxk8gZrys34eo4txlWV7F0a8ofCdALouS8sx3E54bgA9sVbhuYpeBKA4OMnp+PrXN2+ia2xViiqMnqc4rUTRLmHcJnLHIGAOOa7fq9OMFC2iI55XubtvqsdtE0aK2/HDADbnP8XtWhH4hcwm3Uuq4wNzcKT169vSsiPRrvfkQnsvrmuo0LwfrerXyWk6m2gJ/ecA5XPX2PpXDiq9KjBzlokd2BwFXFVo0qe7ZmReILoReTHKqqrZxk8Afe+tbjeILsxAJKYlxnAJwc+or3y28M+HWsm0qfTY3iVcBnA3/UMOc1wE3gnQbK8ns7kyTeURhfVT0JNfM5XxRh8VKUYq1j6/ingLFZXThVqyTUu3Q82N/hvNuJC7Oeeatx3ryNsjTzSQcYQs3H+e9em22jaFbYEOmhsdCxya1MxgFTGkaZHRQvH4V7E8ZC1mj46lRelt2eapp91dXFzugKwtt2qxC7RtBPA6LTIdEv2KkkjzMYZTkYFfc/wg8N+ANdu9G0vdHqOpXnnyXMZDBYVUfJHjoxwMn2rlf2h9L+GeheJ7Cz8A+THqW2QanBaHdbxgY2k44Vyeqj8a+bocSRniHh4wt+R6tXJuWmqjlufLlho1rFP/xMQ5+8GHcnsa0bbw9He+YLoqI4wVQxko6DHHPPNXNRvVtEieWNmLnAKDIBX3q94an/ALQ1FIopY7OG4yTJcZEahRySRzya4M8rVU+alLU+x4SeFjFQxdO6fUwb34d6e8Burma5kSNfuSykH3wVABrZ8FfCTSvEWqx2tlaPs3EZ3B2fA3bELdGbpuOQM5IrSu7nUdQhMKIqWyEgFTuD4OAQ3ofSrenXXiDRDKdH1FtPkk4cxEZwe3sa48TPMquBlClJKo9E308/uPMz54CGMvhE7IsfEnwbong3xHaadpVr9mM9nHPcWkkizPaShiGi8xeCcYOe+akuPHN/qPwxtfho+nwxW8V6LyW63bmdVOVRVx8p7H1rC+ztcX8cNxPJc31/IFLODK8jOcZPcketdx438A2nhCe2it9Zh1MyJl4mRoJ4HIzteM9sfdbvWGX4alClRw2Kqc1SOt1pdnmYmrWm5Vuj0PLGsm2NjpXSvoemNa2r5OWGTt5z9ahSMAZwPl/OtSzuoUi8m5J25wjlcDnsRXpcQTrqHPRbuj6XgF4CVeVHMErS2fmY76c9o0d9YP8AvLNw8TFvLkjboGVh0xmum1TTfGviyzuPiDrV4LuCJobWWaSRVlJRcIvT5ht9vWs+eS03Mbdx5jcE+w9qWJZbkx2IlMdvNMjOCxSMHON7AcDAPU9jXLl1XEype1mldeWtuwcX4TC08ZHD4SXuvz0TM8WcchR3cmSM5BBAG7/9VXLOysrYm4ulVo+d2OuT0r0vxFe+E7rwRY2tt4YNnrluzwJewyhUlVW++yqSJFYdCcYrzo2E4ZWcLEB2/wDrGvSp4n61S0vE+edL+z8SlUSkcX4s8Gr4rjBsb77CyqyDcodNvZgB3BrL1uyl8AeG7nX9OtZde1fZHCQgIZyo+QkLyMnqRzXpDQwQkOWMh2lto68VHa6oJdO0/UdNkhSe8jYvBhhPAyNtKyA/xHqNvGK5nlFFNprVndmHFWNxGGdBO1O+x4r4G1747auZdU8XeHI9OtdoW3liZ0IGOUMLszMpOBk4wOlfX/w38I6T4z0LVfEWvI9jb6PPFbTApsVQUZ5Cm7rjgD615ax8RahuSOKR2bPzHK5+i963dO+E3jPxMBGskgtZHUMjuVjZ15AK5AyPevLnkDpT56VflXVf0z53CytzOUeZs6X4feJToWuRXNtcR6dZ3LbJ2klCJgg7XdD8pK+/Svpax8b2N6Z4ptfsr5WCAi3bLhx0BK/KMj+I5FfHes/CW38NwyRX1zNc3EKtLLFbxhtsajJIY53Ef3V/nXnnw48eeH9c1u88NfDi/vE+12rPcym0ZYpVjbAUFhw55IyRkCjO8tpYiClh5Jy8zpwuMqRXI46H2V4k+NfhWzW+t9Jxc32SUyClqjgYKyj72AR2OD3NfKOk/Gbx38RNZuNB8Toj3VvdJahLKB7aKZWUbSCxYEqOuDgDrzWD4+1aD4X+GNR8Q+JfDdzrUCypaWypffYpGuJozJCxGzEluQMMyOHDDGCcV49+yP4u+MHjv44WV5aWL3nh22+0R6jcRQD7NYRSqcbZnByyHgDO4968vMatLB0J18MuaolovM9OGM9tD6vUju97n3toBudL0iaWxtWubv7QsSyMSkQOM/KpAwgxjLk7qvL4IjtHm1HU4LWCSZT55WNSEJ+bazZVM88AZrpfG/jLwz4csRqGoXCvcw4SGJELSOqrj6fMcEEjjFfml4lu/Hn7Q3xO0u1TUpdIsNBu4praN5DBZqwkDEM2RvlYghc5C5OeDXyeQYnHY7BOtmlGzfT5/wCR6VPKqVSbhCa91dT7T8WfFnwl4O8Oyw+Ip4rG7lVreFpOEQOuAWx93/ZGPpXnOlJFKkcuj3fl6ddWwiZoHIWdcfdIB5Q++a9B+JHhqTw144ig8Y6Pb6vazwNPAPNZN28FQ+QCQYzxjoeo4NcA91B4fig1C9k+zWruLUJHHy0z8oB33D1xXtZBk0cG5wpR9x+9e/fXY8DEVKs58kunYx4dRg0r4r+F/h+nha6uxr8vmJqsCq0ETAcwyMRx0H8Qr3zXvBV0mraRf6vGPt2nCb7MZCTC0cw8uVHUDLALx83HPQ5rD0me0bT7XVbKczx3kaSwlGwrbhkZx0I/i9DVDxW3iXXta0HUdP1Gdl06bEluZAkYB+9lj1WrzGrOM+aFuXqeng5Tl7rkzz34/wDxj8Y/Bi00jTvCPh4C0vkPk6nLCbq33AbVtIIUIxMTj7+BjoPTxS08R+NdF8RaVofxD0uLwp4luRDqa267Ghe6nyW2jJ2xzxgq6clX6mvuHTotZvob1rQKy2bxrNCXUyxM52xvsbqhJwHHr2rxb4k+DfAHj3VtOGqSIni3w6oexmM7CaEmQPs8n7rqWBOCevPQmuCvQddxlC3KeplVL2cpxrK91oeseJNat/CHha81y2099Tm2xyW9jESjybj/ABuFYouOC5GOwFchpnivU/GfhaPU9Y0GfwddX4eOOxuk3ys8fCGFlB3xvneGYZJ4PFY83j+4sZkS9t7xr24R/s3nWjk3TR8vJEF4YJyT/CvbNdL4S1W/TxPZWvnT3er+I7WZLS5cArB5ilRPucgIynhQo3H0716deEJ02420POWBqRn76smdemmwC2t9H8Xqt5qGlsEjvLWWXdBGyAFHJVAJHz86JlR3Pat2KBdM08WOkNJf213C8EttMud6N8vBJwcAjB7YrkvAnw58a+CdY1LUvil8QU1uO4iWNLGPc43x5HnSSSgNk84RBx3J4rodQ1Ownu/L0tnlgY7RI5KYOPugeh71+ZZ3kcsRyypScZrr/wAA+4y3KqE6PM3aR6poMeo2XhzTrS6hWK0s4Io4ZlwDKBkZYADDevqRXWxSiSOAyny2BPI6DsPzrgPDWoG706601W826sMEx9QIj/d3dQPbmurY2lvMJsSGOKFZVCjhkJxweR16Dr61tQozpwUKsm337lzioqyZ6VBcz2cUMVuWuTIpDgHgd8D3rz/xBd2t5PLFbTMshbzJFcchz2HtSQazai+MupyNBbRhi6J/ApHP3epPr2rUvb3Qb6KJmtEkgaEkTTNseMdsoPmb1x1qYUrP3nYWHxEYu8jgLqKzlZo1Xc0uAWBxj1+lZtt4els511rVJ5BpG8SM8RBkdugyOwH51Pqht45xFamOeIZ8skkAZ4LHvnsAelP0q+mtbNrcynbPIflboyA8j0GfXrXpKi0tEewsVGEbwe56YNTuHhi0/SrfybV1DZVCXOT1Yk49yetb1zLpimNknadrZw2F+VDIBgn3rzFGhuQEnkaOTzDw5JRQ3sO4FdbpcCSCLyl+0knZyDtAzjNc0qbvc82vJJ3TNS/8az+FLJore1ae7vFMsbMQIwzHknvgDkD8KwfCssuq6HdxINszXLeY23JAxu3H6ngU34gGC3uNM0y1Ux/Z3fcdpIeORf4exwe2aZpN8uiaafs5DmeZQvPDBuBu9DWEYu90ZU6WvOjnvEGtw+HGuIdMRbe9vJhKjgf6wDgh/T129KvPdxap4ftPEFxbC4kVwjxRcgOjffUHuM5xXI31ja3mr3cF5EiX85k2MpYYI4xz0JrsPDlidM8Lix1h1kuPtZKgcnaVHcf3a6lc+hxcIwoqVNe8edfGPS9ePg3UZ7C5W8tpUYzw7FedpGZfL2bmDKvZ1QFieuFzTf2ddDu/D3gDxPeO7/Z9W1jz4lnwzQtDEqSAMnysd4wEA2rgjrmk8TyvrMs9jNC4EJUmePrherE9QGHDAckeleO/EDw18TvD1haal8M9fvYbDSJftH2excIrIwwnkA/IdjE4jf5erEk19XlbVWh9XTs2z4rO6UqdVVX2Oh+JdlDpuqW+n+e0cxmR2t5pN0scbHcBx05OQGxjtXp1xqjNZarBYzK8sSAkXCMYwZPlVTnC5YfdwcmvjXR4NWnnhvZ0NxdyFpLiSdnle4uSxMqlzyxBGN5/dj+HjFePftC+Gf2k/iTqukWtpBeat4F0G+tbmxsNPmTzJJIQGdpASDkH5Qz/ACqM8V35rlkUqcdGlueBhMY6lR9LlX4/eGfO+IiW175iSXNqHh5CGUqcFV3E9OmwYC9+TXzTpkvhW0cjW9CbVtQgL+V5kzogYEjJCc5Qcg9BX2r8VvCp+IjaRrPju2m0HX4GEN9DbyI6WEUxyInPzEndhgRwcknGAK8Q+K/wb0/wT4WsPFfh9rp0trz7LfrdSqsjk/6qaCNgHIJyGJBQAj2r73I88wlWpSwGIk3fa3lr+h4+Ow1SnOU4NHn3hy7Wy1S0u9Tt49RtbZxIYQ2N6A5AVj1IPPTnBBr2zwF4v0e48Z32nQWC6Tpevy5treJ9wtpzjDRkYC7mGcYxkkdK+cbOZXZnKl0iBZvQEnGD+P8AF3xXo+r+BfGvhXwto/jrVLFIdD1J2FrdpKki3BHOCsZ8wbSPunAyMV+gcS5NhsTRcZ6O1lc5uGc3r4PFxq0tr6+h+hXifXrjxR8Nrvw/dQC7vSWhgCgArOFwGGc46cEcDOcV8ZzjWvDjLBqtvJp+paYIllgL7VTzMYYsv3lP98cscjgCvfPh/wCKtP8AFdr4a8XiJ4VtLmOUu6jdPEimOYlQcbs8lf4cV7j8VvhxpfjzRfOXzI7uxYT2sg4eQEkgFT8xHPCnjPAwTmv5Zx2HdGq6U1sf2HlWf0aEE4fw5r7mfPugrpXj7w9LpuqqssU8bI6Fd5QdVYDAHvgdOM18U+KfD2p+DvE9/wCH9WQSTxN5kbE/JdWz/wCrkRj0yBjI5BBHTFfSHhS6v/B3iK506ZFlMVwyysAAQSdmwpnIJ25wcgY5OK9F+IvgPQvifocTJKIr+0VmsrpeoDD5kk/voxHbgHla+z4L4oWDrezqv3X+B8t4i8B/2jhvrGGXvrX1Ph60vDaFY4QpH3emSA/BAH94f3f4u/FdM+ozXNkLSW5ke1l+UKDwwTjGeu76cJ0xWJr+h614Nvzp2s7YSiL5cg5EsXXr7H/gRPHSstpEHyoxLMMlT3I6ZxwSP7vAHc1/QNHExqQ9pSd0fydWwsqVRwqq0l3Os8OSWtvcEkOZVysMYBZHVzhiSDwxOBn+LoQK+kPilqHhfR9MstFla3k1KzjhyYtokjXALBlU9PmxgHk9a+VpI1niHBDAK2S3I9WHqG9fyrHaGLyCpTodvG7kZOCCeQP975jXzWOy+U8TGtzaR6HvYTN1Tws6Cgm5dex7hM1teWLSWMiPOgJGCAS3bpwcDqBwtJYPpraDeaPquEi1KeIJdNwsEkfzRvuA5BOVJ4AGB1FeL6dq9zYXMbW5dHDjGACCF/hPqD2A/E1u614r+36LKI5BDIisTHjd5rZ6ZHcnAyvI6Yruq1klzdjxKVK8j6X/AGNvh9J8QfilqvjXXLA/2F4DPm7GYtHNqspxbRZJO5UTMjevy+tfrvbW17cX7RTSbJZImaSQjOZCchR6jJ/Eda8S/Zn+G0Pwn+D3h/wnNGI7kJFqOpL1aS/vSJHx7xptTJ7DpXsWs308VtO1o6o9zvCkgjJToEVec7jyfav574uzWWKxMnLZaH6DlmGVOmkkOvNF0S9jktplmku9KmYvltpeRlzuTH904weoxXOarqLeG9Okkubp5p4kzbFiCN2MMdw52rnvyTXVWES2OkyXd+6OYvMuXabgk9Tz0OO1fOusaldazexRXW1ZruUXEiqxI2OchB6BRyTXgUL20PpcvwSqyu9izBK8Un2m4V57vUkYQvv/AHYycneO7Y5Fd54S0a1uLkTas+3JL+ZKSw2L3bvk9qyvDvh661XX7e6kQuk4cxrwIo44+Cc9iRnmtxfGX/CRX/iXStAinj0zwvLb2z3mxQl/dyR7mSAkcrBwpPQkn0rpVOT2OnNcw5X7OBjfEXxUEsJWjbyba3c+UFQoT0G8YP6dfevzX/aK+KMmj2I+HOky4vtRTzL+43DzYLeblYVA5V5VGSAchfvE5r61+MXiWDw7o+p6u88cX9nW7z7GG4NIBlFweuWxnHNfkjqeoahrurXWv6tcGXU9Rd5pQqcK0gyVHXoeABnIr9W4IyBVP30leKPh80zCUI8sXqyjZWs04trC02iWdxFGTgAt2bdwMY6nooB4zX1foPhODWbPR/AegyfaLVpGd/MzH51yPmeViwH7ksMtIBnYCF5IrwjwPbWlxeWyrbi61C4yUDcxRKnzSTY6YjUZx0zxX1rp9/o3w68I3GuSXUjXt3at5Uk7DzI7IncZP+ulwew4wAFHWvuc6rSbVNbI+cpStqdZrPjLw98CtAnt9CNvcavqEHkxyXCnacc+Y0XAFsp4ihyHkGHkJ4FfJ2nab40+Kfi19b1m6lur6SJo7maR/MhCk5VI1YKoIHTgY7ZxVezh8RfF7xKNSvw62ilJRG4+WNTjAYDgOwPIHPriv0p+DvwWsYLZYBFjT93mhQhVmJ9Seqjt2rycTXw+XUfa1/iZVKlUrz5IHnvwm+BVtbWNs9pbRQR7h5ssgJYr0PPcMeOOe2cV9Oz6V4J8DxQCfF3cbW2RAA+Y3qUIKqF7HPNHiHxatvcN4b8KSITFmOS4UfJEV+8sQ/ibjk9Aelcvovh2ZpYrp1JLt/rHfLOBzk5r8czfi2vipPldkfreQcGUaUPa19zebxDrWpwmygVNOtGYDZFgvg9MHoP5noK0tK8PRo+bmFpN5BLOfmC+5PvzjrXWWGkskcYtolcSPksRglO5C9c+5/Cu2tNKjR4XY7FUH5hj5iOgOe9fH1azbPaxGLpU1y0lYw9P0qCAmWaPy3PBXOSfcEdvaurs4IFl/fnhQMqvcH1z2qN7zTkiDK28hmQKo3ZdfvA46fWuL1bxIkf7uPHlbNzBeRwD8p9qxs5bnl8s60rI77UEjnkiZ4lKW8b9DwrE8VzGoXf2SKOG2VGRQWIP8TMeAKxtD1+61XToWdlMQkcKCMkKDgKcdadeQNHL5GGd15CjhueTk8/hVqJdOi4SszjfGOvSaR4P1vXLCEXV5pttPdRxKdoLQxswDei7gAa/DzWrm8fwwgaRri5v1E0+T+8mmuWMjnAIxy5x7Cv1u/aM1I+E/hRqWoEytfa00ek28TcKGujudcnjHlIxO78K/LfRbdvEPxP8O6NpcCXcgvBIsMh2xTGIblRiMcAqAT6cd6/bPDbB8mGqV5I+N4yxS5404vQ+0Ph18HtI+Gb2l1dBLbUdH0yBdQYpjyp7hfOkZSeCdjKgUc56msfxX43uPF2p2vg7wXHILyYuQGH7i3iH3ZyQeWAy0jNwowByc1Q8d+LL8XC/DvQg+v6iHSbU7iEMrXl87ZbGc4RDhVHTA5r6F+Dnwcn8LWM8urpGdTvgstxGzhBtX5lh3csUXOXx1PTivVzDGqjF1asve6HylCj7SSXQ6f4P/DWy0rRrS3s2eS3mfe9y64udQnzgSBOyIciIH6nk19Y6V4ZtLCGO3u41dFO/7JG4xnvJO/8Ay0b2HA6Vwlv4vsdMtU0/R4vteoXPytKvCKuMCOMdga2tPv8AbYRxWtuImGQxBHzSdSCTzgV+Q5ri61ao5S6n09CnGKtE7i91qaJGisYS27IjQfLsA9MdAa8KuW1zxLcGy5Vg/KIMBfrJXc3N7Na2paJoxcRnfPJI+1Yo8cN9OwrnvHfxX0H4U+HUuXnil1ggyOjkMLSI8l3A6O3RQ3JznFebhcDOc1Gmrtnp0swVFOXUueINMT4f6NY6kbuz0mczA3NzMgljs7WNS7lEJAaVscdT6Cvyc/aJ/ao1T4o3Go+GvBUzab4QMhEtxGNl1qjDOXlcNuWBuqxjGRy2awfjR+0T4m+Ml1NaSr9g8P2j7rW1hOfOcZ3Tzs/DyE8g8Kopv7PPwAu/Hup23inXYTH4XspQ6g5/0+WI52KT/wAsgww79D0Ffr+S5BSy+j9Zx2suiPAnXxGPrqlS6nsP7MPwfj8J6SPip4shSzubiFpNPS4GxbK1Ay10+eEZ1B2cZCc96+S/2i/jTF8XvHMcOgSP/wAIl4eUx2CkFPtVwSfNunUnv91PRfc17p+1d8ZbXU7iX4aeFbzz/LbbqMlu+IQE/wCXVMdQp5c9wAtfFraFdRaK+q3jLFDI6pboc/vWxu+Q44CDk5roy7Bzq1XjsTu9l0SPWzjG06NFZfhn7q3fVmGl0jBIlwNy+YwA3E7exJ/rXv8A4Ig0Cw8HyzW8yy65Pf7Z7doi3k2kab1lSTODvYkH8BXnHgzwvbeJPENjp+p3K2diXIubwI0qQjG8kiPLscA/KoJPfAya+4tZuvAXhmD+ybBkmtJRCizTLG/2XzApJkSPKSSbcFIl3QwjJc7uK+lljHTmnHVnxmIpc8eU474a/D0eO9aeHULg2UJYpE8kbRxsR8wMg/gVhwrHgn2r23xd4C1bWtFm+FfwsIiW9Ma67qsknl27BeVtowvPkrnc4By7Dk7eKj8KT23jmD7Rc2bwWKMWhIZstJGoAkkA4Y5Bw3QjhVFeu37/ANj6NEmnwLpiABc26ksADkGPOedxILNkAcV4eYZlVnVveyRGHw0IKy3PFvCP7PPw0+GtnLdeKoTr+sQMFWW6ZTaqy8ZhiHDLn7oIJI719g+BvB+oeJ1fxBrkAttCkMYt7VEETTGPr8vRUXoB17074afCaa7Eev8AjCFlKt5traufnkXIYM452rjnYOvqBxX0PLfoyHG5pBlo0ddoXjAAHUY9q+HzriCcm6UZXPcwWC15pmXaW8lvBFFKi21tGfnjDfOwJwhzxzjqzCsjUtV+zmS2t2CPE5SQRk4Kjpub+9/tVjat4kkK4gciZN6SNGwKsBhsqep6/SvMdX8QXt692UKRSFQyN5irkEfxE8ZOPmz36YrycJl86s7s6aleMb2J9X8QvGzQ28jGYl1JGSScZAbPUY6HrXjfiX4hDTrlIdNO2aWJkZUUvszwB2wvPfGDXnnjHxreKw0nSJFiJOBKvyKhGcbXbk96+efEPjuw02zEr3RmkbB3HOX5xjb1OPXvX6NlORRSvJHzmIxTlKyPS77xncWkDs87TJIro7EAlHzxznj6nNebnWL28ldGnRIEIHzyF1YEcsozy2OteL614+uNVuU8iPFurMJWx0A5Kkds+teY6pql5fyQ3Ekx8uVt0YH+rRFP3fYkcZ719TD2cPhRzww8m7s9k8QeO9Ktp7nTLG7a6kI2rt+Xbj1/2vQDivH77XtVnHzxearFihGQRwfmwT17VnxXUkq74YUfM7MIwpEu4cYOfwr03wX8L/iV481OfR/C2kXN7KqAs8KCaFQCDsMg2qr88Zb8RXHWxCjrJ2O2nStojzW5eOWa3vI0WDfEAyqDngY7ccnrWLIl5NdxxA+a0qtsGMNuHRAPQV+kfw8/YG8dao9vN441S20nb5wlgSY3TyZP7tgifIu0Yzuc855r2KH4Bfsr/BzxDav8StYvdW1ZwsMa6gqw2fOTjEalQAOeSQDjJzXlTzmnfli7s6vYtK7Pyf8AD3hdb7+0YtcuFsriCITpCIyZi+Qvyjg7RnJB59Aau33hRzDPZiO4bUnlEcFxMDb27rEN82VkwxbbwucckV+ini39qb9nv4d3N1ZfDPwvBdXcUVxFDqMapK6Sq2PMSadWZ2IxtGNoAr4A+Jvxe8X/ABb1d9R8SXUk6rO0sSkDaC6BWO1QApKgbscEjgVcMQ6j1VhQh1R5/b21tb26TLLvuwyqVZTlopAfmJPQrkDBHNOS5e2h+ZtrRqUygyTzwMdP6VSlZl3Irhehz1bB+taVjot/qkpsrVjJNsYhFPzMo9QeMYqk1say2KDTWywyeVKimHnZIxI3Dpg9ST+laxLss0kkbJasVEzk4O7bwox0B9DW1o/hAabb/b57XfByu+4kVACB1wuWGD7c17l4X+EPj7xRJDp/hXwnqOqShFme5SAxwb25Xc8mFwB7/Wrlyx1kzFNvRI8BmtLSzMrMR5s8aSoR0aPHfPoOgqkHgF/HAsqmIrvX5W3EEcnGCc+hr9TNJ/ZR8a61beR4/wD7F8L2l7aRJJDCzX96k6bsToqDyxM245DNsHFfTunfB74eaPbTKs2sXrNEkOUaGyEaopQrH5SbkVgeeT14rysTxBQpuy1OmFCT3PxD03wPrt1f22mrYyqNQjEttEgJe4jVskJ2JwckD6kgV6Ba/B/xlqusaromiwwRpYkwSjzY1QuInlSNpeAXIQ88KeAGzxX7KL4M+G9tHaQR+D0MVjYHTLdp7uVnjtGJLxAgjCvn5uhbua0NM0fwbo9jNpukeHdPsoLqJbeRRE0vnRKxZY5DKSSqknAPArzp8Tdomywnmfk18Ov2PviH43s7W91O5j0sXjWsjQxspuIbWYEtPIJMAGMZ+Q8t/Dmvu34Y/ss+APhY8092n9oXQltnWU4MpkhTEmZCPkhdvmVF5B4LV9JX09zPIlxPOEacKuY1ChgvQMBz8vQVnSaRc3MocSuUIJwx7ivCxmeVql1eyOyjh4x1aEuNQuiZG0y0K2dwWLCOMYLZ+8QMVy84vEnlmu4jGz4UqVI6+n1rr4tIvY3MR3ZIz8ucAevHSugHhLVrW0a8jg844JwxzgjkHBOT7V4c2nuexRxnKtjz7TtPu5p2Rj9mjUAsx557V09raaXpc0t/d3m2IRtvkPCMQCTz3K/XPtXEap8RNG0a4SWeZJI7fd50SnYYJuDiRz8o3KSVHXP4V8T/AB+/aGe2lFvf3hgN0rqunWbFJRGwIcvuGAckH5hll+7XRhsvqVnyxQsRmdlc9J+MH7YMHhWJtO8BsILy2lnjlmlCNHMuP3TuV5VT/wA8wRIe/Ffkt4t8Tar451//AISPxBcm8u75p2yQNitu3NsUcInoBz65NXb/AMUa74k1Oz8Qa1dRwi2RfIgCgQIkfI3g/fzjO08+9dn4R+EnxF8daTa6r4P0S4kga4l825ulFrYNvBYNHLLguCSRhQcdq+4wWApYWPvL3jw51KlaVkeSyqUuorXVDHDBJJuUxjdlHHJ9SBjOOtQ6nFM9xJJOwuorNTKCflXaCPl+XjOACR2r7e8J/sa2Go6cJvHfilbW8CkLbWA3QwnOcvLJ8zHPXFYt/wDscrEbj7L8UtEiaQFNk1pOPlPXJQnJ9fWlUzSlezZ008oryXMkfFJlcPIWYrAQCYwThieRn3GaiE22WXdgyxFQOeAG5OffHQ9RX1nffspar5DLbeNNK1CQkBRHa3SZJHLEuP0rotN/ZKtr66kuPEWuiSP5FENpEYo9iKAc98n1rGWPp73Oqnk+If2T42xBNNFGxLRyP+8KAmQJ3IA5Az3HJrv9D8EeN/Ed0ba2sRZW9ysao5jAVgh4wOoYj6V+gHhX4GeF/C8Edvp6RyOpLBVjGPxLZYn8a9h0TwTaWdwglt1URfvQnBw2Dk/iO1cFfOoRWh6lHherJrmPij4f/srWd5eRT+JLm4WzDbmiOAWI9cD5QelfX0UGkeC/D/8AY3haxitbKxid1iiAWMYU/M5GNznqSea9Y03SpbmBhcDyVb5AAMs/pgDk18xftAfG/wCHHwksv+EL8IyQ6/4o1dPs88QkDpZCT5WeQrwr4Jwuc+orhw+YTrVYo9HGZXRwtGTlu0eY2lpHp/wz1LxLqtx9mt9QmgtEBbl2ldnbYvfA5zXgXiv9pvxz/YqeBPh0V8L6RbtIDeQru1G7PQ75SCIl9Agz6muZ1xtTuXlvtSkkezt9sFqFc7AuMuoTtkjqOa8TnLXN0VGQUZ2w3G0+lfU5nJyXLLY/PMuquN5Q0YlzNqN9ci6v7qS7vpj5huLiQyzMSOWaRieBUlnbI940TFWjizuyc8j3Haop/wBw3kRE7eAjAZ+cjLg/0rZsI52tnmlZSsrYyMfNgda4KMLysjpqzdtWWZpThZSF2JxxxjPStGyhfe7OmVlYljnnJ9aitrEys0hXcuBjsAPX610iIkcCxIAiADORknHPWvYg2kcTbYSW0ixbHYGQqpAH90VkSZ3SxoTgnP0z0wPWrd4ZBGTEh8xsliTzxyMVrafbmXy5YcFlBDbhn5vX8KFFsh3Ma3tJywLIF9CSSfxz0qeWOWUSJcEKCQTxxxWpPKkSNIWDkckgH+tYF7qHnj/R32xjrnrz7U5xSQ4vUp3DNEr+X8+O4ORjPXNfan/BN1TH+0ve7BlZfD2oFz/wOLFfE6lI4irAjccY7Y9TX23/AME4WRP2mrqNed3h3UcenDR18/n/APucztw+kz//1vgJCU+71z1NXYJFXDEbTnk+/pThDkliPlIqSGAK+Wzt6D0x/jX7ofAykSs5ONvfmnrtXa8o3BWDFTwGx2zToofmYDOM8En+VaMNsxJD8KBn60T5ZxcZbEJ21Prxvj98HW8Cx+CT4QaTSJ7V4rnTbcJHK87DiQXLq2CrchgMgcYr5M0+2ublCYoGWKQtsVm3FVz8oLd8Dv3q7aQRwOtwq+W46N7eldbYxyXZRQQAw5OOP6V4ORcO0cAp+ym3zO7u7l18Q56tGCug38u1mURBjycjrnpjvX154L+Eug+GrVZNUsI9ZF/EonS4XITcM/ID0+vrXm3gKfwzoWuLfa9btcRxoxjIXeBKOhxXod/8Ttaur9n02GKK0HRZRuZh69sfSvE4knja1X2OF0S6n6NwhUyvCUXicbK8nokeD+Lvh7p3h7xVqNhpQk+yxlWijYFiqsM7c98HvXMDwleXLbILeXg/3MDP417zdavLqFxLqF8fNupMbnxjjsPoB0qs16H3bHJxgjB619fhK84Uoxqb2PzzM6tOpXnOkrRb0PMLH4e3a3UVzcKsIBXcpPJwc/SvT209M7AOP7oOSKdE8szkqgY5z854rudFv7fTgk8pijZj80mFYDHsf0rzM8zWrRpc8IXZlh6ClKzOU/sdEkRZraRc9AwIDfTOK1bbTVfOyBU9CTmtvVdeh1y7+1I8snl4Uf3SB1OO2famJOzH91GVUDoecfiK4cNiqtSlGpVXK30NKlNKVkPtrC4iYZdUX2GTXTaVcppszSuzSCVSjk9Rn0rEVZmU5IBqxDE4ASQkbvyrlzCiq1OVOb0Z6OU5nUweIhiKW8WehLq+kx/M1wCqryuCTiuTnvku55rraFMnA7nA6VngRJlsA+/X86a8oRWwwGOmTxXgZZk0cJeUPeZ9bxTxziM2jGFaNop3N9NG1uawOrxWz/ZYD87gDCD1b0FZxhMi4dxgk8Hnmty+8a2n9i2+maTbvZSy25ttQcMSLj5sqcHgH3rlV1QQgYj6Hknj86MnxWLqwcsTDl1dvQ+SlTSfumvbRSWM/wBq0+aS1mwR5kLsj4YYIyPWq0FjFE4AiALtljg5LdfmbqeepPWqv9qyyMYonRHPI55xntVjWNG8R6VHYXt+sgg1YFreVSWR8HbtJGAG/wBnrXZ7egp2bVzaWErON2nY0lit8f6QAU/iB4GD6isq90nRpnJSVo5MhmWM4DYGAMHjHrUY0bVp0mcE7QBkE5bn19qv2ugpLGJg4LkH7x64/wA/4ZpS9jOVtLroZ0sZVpxsm0iRZbBIo1sMpu/5ZngA+wFIwZJGSQDKgY7N+I61ZfTreON/9Ihg8korrvG5WcZQHJ43Dp39q2tG8KQ6+yxxaibOZ28srLC0iK3YsykMM+h6UYzH08PZzOrLcsr4xyVJbanP2V/c2F5FqVjcNb3UDB45UA3RsvIPNJqmo3mv6vPruvXLXuo3u0SzybQ7KgwuSMcKOFFUJ72zg1TV/DoiW71fQnEVzHZypNFub7pWUEKQTjIOCOnJGK+k9C+H+g6Va+VrVut7dyIBI0mSi55KIpx09cZPtXmZnnGEw6jUerex6mWcNY7F1HRSsl3PnVkW34xsBGff169vxr2Ox+Dl1qPgxvE5123huVXeLR4jt2H1lLY3Y5wOapeJPh/dRaglxoN5BYabJHI6ecpfyniAOyMdX3DorcDuwrr73WPGWsR2mn3eqXPiTRblADplrbR2eQuIxtYKCzq3LM+2Ijo2cV52aZpUrU4vDO1+5msq+rzlSxC95Hi95Z6Va3Nxp5mVxbgDfH8u9wM5Gefpnr6VExiSQILWVpmA+Qhs7+oAAHXHT+tfWfw++G/gzWU1S2t9NiD6QweGd2Z4nd13AFTyNh4Y5IODjimXGj6lJqstzp2noLmAfLeICfMJT5iUzjYrfcjPXqW7VVDiKHLyNao5auUybbufM0Gg+KbyGSe10yby1GS3lsOvqf6gVoReAPEs8sY1PfaRzD5DIOvopJxjPb1r6K1RfFC3oTVXuGm1CNC8NmoZEEagMXT7oLdcZIHbvVLxzf6Z4PtLaexLXmo6iUPlTn5YVi/vZPJI6enauH/XKPtfYQjqvI6MJw/UxFRRjLU88074RWhjibVLgxOWHDSD5mPsuc/7ufxr0nR/hPonmSb7Sa8QnCvHFtXgf3u+e4P51zX/AAvHSrWGBIPCqRzDCbpJXck9cpH0PvzzVp/j742mkJ097aK0h+QyELGqnrjbzyPpUTqY7Ernpm2IwtLCTdKtuetato8fgfRDrdr4UN+INkbQxES3Du5CptDDbt/vE/dHT1rz3xd4m1vT9Oi/tXTrnTbOeNZYrdYTDHFC2ciVwGyw/uk5PrXKz/Hz4gmcJb6hazxjllSELgHqd5Jz9cVDB8cdRjhlN7czPJJwIpW81GOepBGMD6Vz0MnxvNerHmOatjKFm4Ow/SbbWPEazatp1k8NvHsVJXBERQYXC5I+Q87s5wfWvSoG+HXgfRrjS71LSa4BjZorJFit4yxzs3dWwMgk9cnAFfOWvfFXXdXZYbeZo4MYIHAIB4wvRR7V5tqqoEFzdyu5yQzknPP3avHU1SnGnU0ufTcOcN1MfRqVqbVo9zb/AGkPi1b2GjrZS6Jp2t+Gr6ULf6dJbSzG4QEGC3DxHfEseMhlGSTzxSR/GDVdO8N2fhjwTpUHhjSIoVMNpbweUIlcBsYXA3DOCTz715xPfGGdRbks6RAuwyQc8DJ7VYsNHvp443uciNMAkA7irN8qp13E5xxk5r6TDZZRpRc5SumfNY/FN2oez5Zx0b7lJhrPiC+eYs1zMCWeRz6+vsK7O08N2yWpgcozQ4ZwoVuWP8S9V9q62bwlf+FL61sda0aawa5UNGswwWQ9WyDzjv6HrXgXw6/Z78VJ8XNV+J174zgaOCK5JtWMm+8jb7qPuwiiMcDGSetc2a5oo0+aOxWR5VLEYqNKWib1Z6zrGor4b0qS9t9LutcuomSMQWx3SsOg5JO1RjnnjtXb+A7/AMNeLrZj4w0m70adI5JmjvtvmWjxjMRQrlTJnGFPJBrnvDt7NHeWtxpYMV9kfNnPyrzjHcfWpPi18S7L4U+G7n4jeJLKXxFfSTGKG0SXyDc3U4HLuoG1UUbmIBIxjvXyVDGYnEyta0D6nifIaWVYtckuaLVznPG48H+GY9L8XeKI7h77TwRp9haSmNbmYnzCBHkJndjJY7eTV/SviZfX+sRQ/EPRE8Hzatb/ANo2szXsN3FOJG2pE2xVCyHsoyvriu48Mal4L+InhrQPEF7ax3llr1kLyK1nZd0RcYYkdRsII3DqAPWvFvH/AO0z4En8Rah4R8R+HLu7PhWEKks9vBArRowyIYmCtzgMDxuxxXn1sVN4p04K8V8V/wADyMHgPrKTpJ36nvOoeIpbWyv7a1ceVf8AlPO6hS0wTlUDddoI6DiuR+KHw88GXyaLc+GNSF7qdzbEzjfuJBwPnK/MhHIABrV8Cx+EPi5cRaraeJbDw9on2OFo5XkVJDHglIoYZCNzL82484PHJ4rwb4meJfG/g7xNp+lfDDST4n066uWW41CSNoswI20HC42MwJYE8EDp6dqy9TlCafKo7xFhq+JjNpbvue4aZqOo2PhOLQLxYpRaWB02B1J82FQ29lhlPzqzfxNnkcHNaHhPwfqtnLa+ZetcyOFvLX7QW86IqchgehHbtj05rzHwvrE0PiO5i8RRo2mEHYzztMyvGdytjaAUkzyg5GOpFdf4K8ReO9b164v7qxiXM8i2kdqWmaS3j+6SRwXZQSVUDaOOa3q0uanJ0lZnqKVSlUisS7x7m43hz4nWmratr/iXVrLxEZIBeRafbQkXrRi48ra3zbdoQ7iMZJFdbF4D1mTxLY+Iv7evrWx09Nq6bE0aQTM+cmbILOB2XoMVlS+J106a51dv9HeKLIEYO8Kc7vMb7xyegXn1FbPgfx1PqWjnOHgmZizugaRNxICdCck84HOD7V8xDDYujTnLESTerVu3YVXNaTqvl2PZPDem2d54ZnvLK3W21PTWYSybxunjz/B6A9xzWK134m1cWfhbRGWKCJyyz7dpbf8A8sm9RWF8MPEXgbV5odIOob70+a7oyuv2cAkZYnALA8be2c16HqeoReELiM26pfRxyIQACxIJzw3GWPrivksViXXoKXNbqzqjVVSN7lm102W5tNR0JLL/AE6yKFgBj5s8qR3HfHpXN69DbNrCFI0tpY41kkCE5cexPTH8uK7dvF9rrOsR3/h9nsDdxNFdLJGXfcpyuAvU44p0kfhVfEr39yfOtxGjGM/LiUnlnLYwBjp/Ou6jRp1kpVXoTVmnHQ8/i1bS9LsZBHZxyzzxMkhLDIZj/DnIHHXmuT003b3sUE0H+jFgZSQTIy9tueMA9xXRahd+E7zxBa6v4ZgS80O8ZmiK7vLLqMYC/e4bqp59QBXYXOpazrdpb6hFZvPFap5KTeWVByeMZHHoBXNjse69VUMNO01uvI0WIbgrGVqmt6RpNhPqMgcwRjKxxgl3b+FFzkbjz1rqPAWv6V4p8NS+I9N3rAZxBHGGCMvy5YPjjcDncBmuB1uzvILS0kuo3hikkZuQCS6jHToPQVl+E9Jm8M2+oWDWpkg1CX7UjhyioAOVKDgDPccmub+3efMPqc1ZW7HFLEzVS72PRvFs8093Z6ppdxLLpt2wh8lmxEzLySp6kfTisTWWmjt2WyVI5otk21mIRyG5UsB1x0xyewrNuNen1OexVYvKS1KpHGo+TcG+Y47Eg9qveJtOa/1eG2kYQxkMxZHYzLI6YyhyApx/FyQPu4PNfXxpRh7sj1sPVnVVokWj65oHi4jVP7Kls/7PkmZnMqsVl3YxIMlvMbBPlnlR1weKzvGvjnR/C+hav4h15biz0zSwryPbxCVyGIG1EJG5uc1zOianofg7QW8HacLYT6PI/wC4tw4jEc7lid0m6R3JO52JZifSuS+LdjpevfCXxsmqXNzHHa6ZO6mJA6lYgHUDJIY7gCRnIHeu/BZdGtWjB6JtIrE5jVpw03R6+J9M17w1b33hEIumX7p5c4P72ZlAbJ6kHngDjPXvXJeK71dQWLQfMDJG0gmcfKrSMowAVwN645HQnPFfnn8D/idN4RtLY6rJci2tChikS68qOEsQ8johG15CMgNMSB91Oa+ote+LvhTSPB//AAll862mm3U7R+bNl2W58zAVlXccsDu2gB3HzD5a6OI+HsZgnbDRvqfP0s7hiItzep0WkXMelTy2d95WsWUjPEIs+VMHAyGRl4yP7mMd68K8X/GO4+H9/a6Xo3hXVdfimuUja7sCQISQdybQhLZH3+xA4r0Wa9VHt8zNCs04ZJCQCzOM4wDySOQF+XHVs16z4bvrq/0+Q2tlPdkF5CbVWYBYxlmJ/hCjuRt9M142OxOJw1ROEeacunQyy+pRUnznwH+1V4zml8VW8HgWwurnxDdafE1zqHlyRxtED+7jhJGXZycSKR2Ar5R8b3F54e1CWHxJLJealHHGJQ8rSshdQ/lbmP8ACeMdOD34r9bfFGtWN1pdxc+L76HTnsZVXTZV2tdLcfejiiRx5yc/M8gyuCAB3r5S8e+BvCfj3XbTUtUtJG1y4SR5CyLDFLsO7aYkwqqiknOdztycGv0PhriGUKf+0QUanTrY86tQi6zb1ifJnw/1Hw9r+q/ZNa1S38PxiFpIbm7jklglIxlcwqSpGeSygdh619LeCfi7pfgj4d+J/D9ppNl4ms9YPkLaajkRRNkhbqBASWBHJiTG3ALHrXhet+A7PQ4r660I5h8z93GwAlMan5vU7u+30wetc9pjrOj2xQuhBkyMZVhwOvOOx7n1r9iy7C/WqKliJ8z3R5WLxVOnUbw8bI9N+EPil/COrvp+pXYjthGxiUkkSKCN8aBfvccovyrnlicV+qPhPxJFf+HAbhvNvNM+XZktmHGVYA/MMjOe2eccV+NztNa+VcW6Kk8JzHvjEinAOVKnhx6qeMdz0r7x+EHxF0+8+y608v223BCXKNlJI1IVSZAmASjHKhSVA461+W+JnDvsqv1iktGfqvAOcfWsI8JUl70dUdz8bPASNYR+MdHtAyuVeWNFPzRtkMw28kj7x6e9eWeDdWnikhtr6YSwzHCSADBwMbgw+XgDpwB6Zr7N1iwB8Ganoszm6triImBgu9Ski5DDaQSPp3r45tvC/wDZ+ntp7PttUzISy827J0bAwGXoNpyO55r8ksr6H9DcLYyVXCujVeqOt8QeDbTxFD9m1WGG4gkBVTKoZtrD7yt/C2O/5CvmHxV8DdW8JKb+y1K3utLkkKwy3EixEFV3bJM8BwMBACS/93rX0/4c1m984aDraj7REA6SMch1A65759cH0FWdb8G2/i+c6ZrV07aUAkq2wG3ZOBjeGzkHBOD15NfdcLcS1sJVUak/cPznxE4Jji6Mp0Kd6h+dVyk9vN5FypMqMUcAhjuXkEFcg8dcfKvpUAlywaU74/m3tk85GAVx79+c9hX1h8YP2fLXQPA1p8SvA8qy2mnOLTVbFtzzxPMQsc8SfMSjMwyAfl6nivkTT7LxFq9pc/Y7NoktWEjPIcB0PcADcFJGC/ToO9fsGFzWliY89F3TP5mxGArYeXsqsbMqpgFIpGO4YO05GTjpxz+HfvivQPgx4Wbx58bPBHg2QF4Z9UhmuDwQYbX99LuHH3UTtx2rzi8jurQtb3sT2shfaVnDKeehXgNtP8I6tX1z+wz4dkvPjqmr31rKtppej6g0cjRMFE7hY8B8YLgMflzkZ5rzs7xPs8NN+RtgqV6kUftNZtEWd1gV5J2D534GX+6QD0471i6rPajxJYaW+11hCoE2n5XcEnnsDjpyT7CtvTbUyzxyzHzQCCxPT9368dq8qg1VdY8QSa6ZyVa8BHVXWInaMZwAn+0eT/DxX86SvLU+6cexs/FrUPsWnPp7gJJOgkYE5BiQ4VeP7zdq8k0K3gTUAXQSzyj+Ibh0Gfy9K6vx1dNqPi+8ts70ji8jjnKxJuxjHDbua3vD3hi9H73ToDK1zGDE7KSNz49OhHcHp71tGooI+pcvYYdd2cD8TvGV/wCFPA6aXp5WKbUpo9MEiIUnijuiTK4/hO2MMQe3ArpNI0yTwn8M/DOlNgLNHLdsMnkbsREjox24zn3Na3xw0gJ8Mvt10iR3NjqFoI2f/lr5x8mRV75AJYDGeOneqPiq5ePQNF3FRs0pAuTxyx57jJxXqYWrzxg7b/5nyc580nc/NL9rrXgbawsJY3mN9cNMo5Klo/mwp6bunPGB618btLLcw55RmALAHru9G6jP/fXrxXu/7T87XHxTtNMM+22tLCH90oO/zZCWbIPXOBhj8o7c5rwmfDNC7jaWLKY0PzM5657qvq3JPav6L4ZoqGDgz4zM5N1n5Hs/we0IzwalqU8e+GSSGIjjcwRvltx2w7csR2HNaPxJ1O/8ReIbP4ftbS/bppIr662sHgaEL+7jUAZGwHnsAOByan07VbLw9o8UVuHzpcU0+6LIDylQETI6cnnOcV1Pw28Na9d6tPrerub3UHeGOOZxs2IRhY1AJz1OcZ445qqlueVWWyOBysrI+qP2c/hXbG3jkuUaa3tXMuWXbuZxjYM9cEd8nHFfQfjDxPKyjwz4bmZLWJgl3PCSoIHWGI47dSR34pggbwn4a0bwXoQCX80D3Nxckk+RHOcyMmejM2AuegzisrSdOtEZd1u8Sj/VqWOw7erc+pr+euKM7li8TJp+6tj9l4PyGNCiq1VasXQtEUSJM+Uit3HlxgDcUI6n37kmvWLHTbYtiOU4GACR93I4A9Sai0DQ7+6j3W0CrO/zlgMoTu7kg/w16WsGm6FFJdbRM7nDbjwpXqFHY18jKTPazLMuZ2gJp+klIVaVRGGz8w4baOpPrz2FR3l1YRWccSzsqKQ+0Yy4Hds8ge3Wub8ReL7MTo/nfZ1gPyq3ys564A6/j+VeN614lkub4PZkwQzDyn3se+QW3H7nX3qYUm9zDBZTVrSvJHoGteKtPsrgRjFu+93WNeDuI+Y8cnPpXjer63c6vI0SD7MpBVBn5Qf7wIxkYqo7Qi4e7u5muZshDIxxyBjax/h/DrUuiWF3rt9HBEo8qJNzLt6KeuB6n0zxXQoqO59lhstpYaHPI9k+G1o0egQzSBi5L+XjpgtksTXc2UM7SysuUMe0OSMk55GD9ah0HTIbDT7YRfdiygTJ+VR94Ee3b1q54h1iw8KeEtW8V63E8NhpsMl3MqtmWRIuVVAcDc54APcisIqU6ipwWrPz/MMWvaynfRH5rft1+L0bxN4d+H8JZorK2k1KbB4865zDECB/EsYJH1NfL3wMtGHiqbxZJGxisx5LED7kbLiR175UYHHOa0Pj744j8eeMtZ8VxWz2batOjwW7kM8Q2gRpuHBx0OOAc9a9w+DXgZrTQt10GgSKNFkdTj9+Tufk8cZ71/SuApRwGWRhLe2p+U4+u8RiHJHp3wK+HNnpEU/j3U7+M6jeMzRQOxWS3jzlC+45LODnHpXvvivxV4X8MadG1zNHdX2oug2LMsU656ybnIOxc9AOB615lqurWnhdbzUtcRLbSNMwVjCBmeREBLZPUDB6t179q+WvDum63+0P8RZvEt/YvFotj5LBYY/NZImbEaAHAZ5D80nIIGSOBiviqmFddutVdoI7I1ORKET9DPh3NBeWsuvyogXe6xBjkGIdZR2XP8IJzjnnNbmr+N7HQ7YXV4qx5cQQ7o22yFjxhFBJI6k4xjvWFZ6U+nL9jSSKG1dMSYJVY0QYVAMHJCDBPJ9K818R/FDwnoS3PiDxtdxW+jWqZEA4u7lTgeTa42kM5PzHIZVBJGDXy8cvdapeKZ6PtlGOp1/i34lXHgOwn1abULG8u9TVZtOtnhKLFCfv397uy3GMQxYGcA9K/J74lfEObxbfXFnYTzXFq8xeW4nbMtzKTlnft8x6A9AABUvj74r+Kvi3rOs6/IjW+mzytNJCuFCozbIVdzgHaAFBzyRxya9U+GP7MuueJNQtL7xbH9h8PqivPLMWhkmkZSTFFuGQgGN7kA4PyjPNfoWV4DD5dD29dq55klVxVRQprQ8p+Gnw3vvHk0t7cgW+gaYjNdTuSELfwpGAMs3cqvbqRXs3xT+LN7PaWPgv4Z3X+kW8KW891YOYLOJVXG2NWO4hl+9uwqtwuTX1jcxeCPhb4HmgvrTy7K/nWzs9Ost32m/uJBsiS3iYE46DcTtYcsa/Nf4t6pfWrWesaj4dHh64uG2WdonySQC3f52uA2HkcN/EV8tekeRzSp4+GYVfaTWi6Hr4lTwEFSpv3nu/8jjNK8H6X5Kax4rvDp+gNMEn1IAlufvKsRO+R/8AZ6kkFiBXLaz4rtdU1K2fS9Mey0S28xbG2mIkkBbGZJAAA0smMk4AXgCuTC3GqXEss0hLSs8+TnaJGPJAOcAA9QBmtCzshHLNLG5k2Y2nb8wbd6ckjH4mvcjfoeB5sig1PVLG9a606SW0uSCi+W+xwrDDDIGMnp0rrfh3p2sa34r021g/eSSTLF5EmdrLuDFdqkDacfNz81c1ZWOo3+rLb2Fo881zJmMIu4sx6Dryc9h071+mfwD+Al74YI1DxLbtd+JbhIysSKEW1iJyB5mNg6/vGPIHA5rDFYqFCLlUJactInqmh217LavpuiY2XLqkQhheIFxwwERxnH8HPA5Jr6K8BfBfT9CmHiHxc0l7dqVdYmc+TE4A/eYyQZcDBI+UDsTzXoXhjwja+Gy19qZFzdrhY9ucAY6JvwQo6ZPJ61r6lqr4lkEqxjhASRwT2GPl61+X5hnU6spQp7Hr4XBKK5pbkkmpTPDK8Wx8NtQggMqMAojBzngdT3rzjXfFdnKTZrbvcQujgz/dw8J3bQRyAccjqR2qrruqWN1MrqZISGaN4w20uFXO7P3Rk9Oa8p8YeLND8NxCXU4/mYl44YzhmIXksWJEYxwXbj/arnwGAcpK61Nq+ISWhNqV1JOlzqazNHYx83DsNqlQSFK46AAcAY9818e/Ev436OsjabaSpHBEjDIcGWX1ZtvCA9Rk968J+M/x/wDEHjbUW0LQZxpehQyZjitsxiYgAfOwyWIIPQlT7183TW+o3aXU4KtDguCFxtdexHv3A61+mZRlKprmkeJXk5s9M17403eqE2OnWhs5IpV2SE7xgdWYHg9cDHHevN5LyWfWpRPAmrzuWTPnZiiDclm284HtjB4rPS1uLeeJ5I/PcKCwCllXIwcgevvjFei+AtBsreQPpEp1V7mB/Ps4radJoXZuIy5wjA9QysSB2r6Dm0sYwgou5mL4bP2W8vNRv0LW4DeVETg7yETLA8Dvg5IHXFex/D39nH4m+O/EDaHb+GLmLSGtbgRanKhtYIpCAYJXZ+TyTxgkjnHQ19U/Cr4AeAvDA03xf8R9FljnhxeoNZnSztpWHIENsGEkhXGQ78E9fSvrjVfiT4huPL+0fZdOs5sG3YjKsh6YycEkEYwOT0r5zG4+pfloRv5nVCUftHjPw5/Y18E6ONPu/G4/4SvVIIox9lhX7PZCYL+8ZiD5koLD+LA9etfZOmN4W8OC08Kte2Giyyxu8Gn2kahViixvO2PCg8gfOee1fJHiv9pWw0jTpbfTLuzsmthNHc3004e4mIGAhtNqMuSRiMsGPODXxR4k/aS8Wa5YX+iNoulf2pMY7O41S0nnEksMEomiCwPko+8A7VOfUkYr56WV4rENutKyOn6xBL3UfoD8dPj7pWhfD8y/DrxPb6Bex6k0CzTQifzzCdr/ALthnyi3yuy4OOmcV+XPxp+KupfEbV57LSdSuX0otHcp9pYG4Mp/1iq5yUjV/udNy/eFO8M/DD4lfFCVtS2fZ3vr0K9xcB3Lz3DFv9UMtu7lzhR3Ir1/wz+yZrx1a20vxbcxaNptwZIpLiSZTKlxhtojEIcvu253FsKOoFezg6WFwsdXqYSlOofDj6BIWW5kk82WQhRCqF3d27ADkk+w61tWPgrxLrcq6dodlc392zB5IbOIvJFGOCWC56HAIPc1+lvgr9mrwLaX2qW3ii9u7m+0qcQwiJVitrqHZkSRlC0itn5S2Q3tX0hotzY/CjQxp3hPS7DwxBdyFJ55ttsXkEZdNpctNOzkbRnPzc4AzUYrOI3/AHaLpwa0Z+dHhH9iL4na2bG58bSw+CtOumQlruJrq7Oen+jRZK/Kc7nZQO9fWfgz9iT4IeC79dS8RatqXi+8tmU4kZbO1AJ+UNHFudgfXf0613cPxOePxJDrEkk8sFxYPc30N1KoS2MQkCgKuSwkIBLDoOAD329X+OXwit1kN6Jo720057m6tjIogfAwxiZ8SfK3CgKGP92vncTi8RN2R2RUUejaD4Z+G/h+RF8MeFbC0PJ+SBZJCU6/vX3nH0PFdr/at/cAwW8fko5J2Fjj3OP04FfI+k/tffDDT9AudW8VEWV5aANbRIweeSPaP9ai4+YZyAOo5b0rybWf+Ch0VvdtL4b8KWstmwWRWZZZXYRr+8UkuqqW7MowPQ1yPDYqe1zZzguh+hIhvApEaxI74IJG5ye2M+hqFNPvy2yYSSFhgljgMc9RX5g3v/BQj42awsreF9C0rSYJ5GMTNam4uIUXgD5vlzjuRXC+IP26/wBqeN20+PxFBaTKodmgsLZWAPqxQ4PtjrXRDhzFSV0iZYuF9T9kU8P4Cp5OcjnOefpUqaRBFcJEIdx7LjgH/EV+Hx/bN/aZCrfjx9dKsgIKtDC3P0EfHX1r2/4O/t7/ABJ8FRvpPjHS08YWKhzG8rfZr5WK7uZVBVw2cDcuR0yKmvwpjVG5UMdSvqfrFeacNMtFn1BV2x5I2jJY+gx1PsKopd6dLo8WrOFtopZRCBMQjMxHy7Q2OTjp1r8jPiD+3F8WviDLFNoyweCdJtCdiWkhmm3sMb5Zn5JA4wgUe5r558afFvxb48e2n8bazeanb2KO1tAsvlwxzuAvmqqYGcDJOMnJrfC8HYiUb1XYmtmlJP3dT909V8e6Toiw2j39uLqeeNPKVw0uGzgEDJAPqePTNefa38V9P0iy1m51TVDZ2ZiMxnOcxtK4REXcC/Q5O3jFfkVYfGzxloVultp2oS27bQjSXDB5FhwCFEjKX29dpPI/hxXn2sX1/q4Waa4upfNZAzyyu4HpuYkgE/wqB9e1etQ4KimnORzPNLr3UfT3xI+P+iwLd2fha6lvtTv1Cte3FuuIVBZN1pEc7pWU4YuxTA+7ur461aK71i8n1LXZpbq4uN5M8x3SsRyoB6jI6Z4HRQBV8abcXZEPmkJBvAdsM5z83BBxnOenAOK2dNSN7sXMNm08kOwbmbLguMgnjk4Iycde1fS0cBSoRsjk9pOpPY9Z+C3wx8OSaxba54x006mlrAk9ra3Bxb7lPymZRnf6+X09a+yb2/8AEmssizymK0YgQogEcUQT7oRBwFHYdK5T4PeHLo+GxNdCU3lxI7o06DcqH+6qjBHua9lt9E0eB2m1HdJIuOZZM5PoEXAxX5tm2ac1VpdD9WyLJoxoxc1qzysaFBPIPts/nYJ3Asd29jyeOMVs2/h/SRmKBEYOSGJUEAfUDrXpQj064CKIy0edoCr5YP1PX9auWmhpBEs8UflRLkKcnbk+pOa8SeIb6H1FLC0ovQ4uLQIVMREbbMcnoAR6E1uWfh2JJFlRGnd+kcf9WrrI9J1i4UskvyrjPyEj5ug5GK2f7Lt7KMPretRWkXV9rqhH457+1czqybstTpapw3aRhWmgM8bJJttIV6xqNxJ9eOf1o17WfDfhCwfUtYni0rTozue6uzty2PuoOrH2XJrzr4rfHrw58O9DlHgkRXN3GXRr26w0EWz72Bk72z0zwffpX5b+IfiJ4q+K95cav4kv7jUVi/jlwuWkbkoq8KoHAwAcd69LCZdOestj5fM+JqVJuNLVnsfx1/bDufFlpd+BfhVZ3OiafcuY7jXJ2231zGD8620XWBGxjcTuI9M18M29rCLyFowN8kiyEqSxZtw5Ynkk9yTmul19x/bLSKWlCjb8o5A9B6+9b3gLwjFf6t9pv1M1pakMSpOxnz93I9O9fXZZl96kY00fm+b5pOac6r+R6X4rhaDR9sB3oiMWwMfM3OV9x6188AzpK11vy6/L2bcGPOBjqB3r6T8cXEGn6E4m3KspIVV54H/1zXzQ5WOPcrt5hcg+2Rxgdua9fPqSp1VHyPGyio5Q5hzqfOJyzEFSm/qo6dBxnFdlpmnobeNH3KFG/wD2Tmq+ladGVyVOdq7y3PPtXUJxJkKQisML3/8Ar1y4WhbVnZVnzWGxWajdszgHr2x2qWTbDiMyhg3Vccg+/wDhTslZVjSQ+Y5z83A57UgRcPLjYIOu4857frXakQVxbKu1pWYRF1JZuv0q/NexpvjiKkRnBVeCc9Kx7jUHulMC/vHkOCegB9ajihYW6+fgsz8jvx71DmwIbu4uLjYZiAqjhBwv/wBc1ReKMncgCg9cdcdsVoyRllCggtyfSo17EA4xj2/lWM1cdzHJZFZJZBkcZ9c9Pwr7W/4J0XiRftPQwsCZJ9G1AcdNgCFh+gr49mtUNvJIpw8SjaoGAeewNfXX/BOZEb9qW1EqneND1TBHQE+XXj57D/ZJnThX76P/1/h2L51yD17VMsbSMqHikiQFfm4xWpAR0xiv3G58BJCrEqEcZ+lacMDSEhRgCo0xgsSOB3rSglWMZ2kDkDHPepZLRrWGmxJ80pEhHPP3RW3GqAhR+7x0A6Vzgvy3QLt64JqyLuRMlVBOPWoZNrHXxTA4wcD2P61fV2G0s57AD6VyMN86qDgY/nVn7bL/AHgQBz269KTTvpbUhR7HXwsZw0spK4OMdM/SrqMoOd4GOKt+Hvh34/8AEugTeKtD0mW80y3cxM6Mu4lRklVJBYDByRXHW+qQtlUJZgSCMdCOx9K5cNj6Vbm9lJPl0aFyNb7HWm6t4lXe7FfyFLBqFvLJsSPceCSfU9DjtXOrfHerxxhyhGVb7pwc4Psfaur+IviufxNqNjrHh3S49MaCCCCa3hHyuUOWZc4OCPXNceNxjp14U3C6fU2gla9zatr2TI8wKo7YHH44rXXUUjR2GSFUt8vU47delcCs1y8oXaxD9FPA9evtXYf8Ix4oh8OweLX0uaPR5c4usZQAHaSQCSBngZ4NRiuRKzdmzahSlK7jG/c4pviB4w1HxBo0Gj+HDa6ZO5jvpJGa42D++GXaFH1zXqEl+mWETFVyeeuPYVyySlt2y4UgcOqn5hI3CoFXqT3A4HUmo7S+0+OKS9mmLRpHjygQGEobB3E8BR/eGa46OEnFau4XtudQ99bohMsz4zhlGAOe5p0RhiO6Ndyccg7xz0z9e1cuuu2NozPPcWwaFi0YZS4kDjktjsP4B1PeqaeLoYEEFi8khuJFmYCIKRIp5wOQSf4edoHUVf1WTF7VI9PjsHuZRHbkFlUEhuM/j6jvXS2ehQxAXdxJHKmSAB8wYjg5PTrXia65fu7skDQbi5Yl+gfqV54J7jkelX7LxD4hR1ZJ0CqMGJI8x4Hr05I6kc15WbZbWnR5aTPoeGczwuHxUauKjeKPWdXaAyma7jiW2QDZhQOV6gY5z3Ga7Tx/438PeIvgT/whGmTalo91Eq7biC1S6DXMI80KxVgYw+AC+Qa8Dnv7rUIjFPtjWU4OMnK45wM8VNDpaW9s1nCrrDMMld5Ac/7SjjPua+QocKVXapVnZo/Qc046wk58tGlePqdT8NvidZ3cGjxeJ0a1/tW2MWoy+WTFbODhXJAJ5I5GML1Jqt4l16S08R31lp15DPa2KNEs6KJIppI2GWjYkKEAPMkg2AggVn2WhrcpDBdM8Ue7YgB8tBwAUGPuhgeccnuK6uw8JnyTaadBF5q3CbgR580RGQCAoClcN0X5cdQTXdDI6NHGPGOT5mrNH5ziK/tXLljZFXTls7rWgL0G/wBqILlhkW8sLbSHTGTGgzjzHzv6Ltrobo6hockmpWGox6HZyyJHCgUs1zJKQEAhXzCqbfuxLlmPzPtBr1Lw18KvEh+0TzeZDbzswkWRhHuAIKkhfmLcfK64AHG2vRdN8JeFvDEXkzSxSqcyPEiALHIwAyjDBD46uMMc81lj69OpK253ZfWqYd89N2Z806P8PvE2tfEKfxtf61PcSbNka2Nnb24cR8L5o3ESy7lwSQUXuc19baXbS6zbDUJoZIQxKsrkPtcfe3MvB57jiudfxd4f06dWsYQJsCNcIG/dr92PIxtUeg4PfNYM/iy7QvFbx/ZUcliu44568Z718zmGVSxForRI+nwPF9ShJylrc9A1OTRrzRodJ1a1aZ7SQsghBDSK38LMOQp7jvWlBrVhb4vms4rO5RQilZSCo7Lgfwj0HHevH5tU1WeFpo5HiiPV87V46YJ5rBudbsYUxcSFn7Nuz9TXpYPJZRgo3Pnsxzn29V1GrXPeZPGMkZeKwiAV3DsLZBsZsdST16Vg3njK9RNrMIFBLFmfAH1APX9PavDr/wAZT3RFokrQKBtVUHyn0P4153rPiqy0jdJqeGdcIqMxLOx/hAB49cmvVw/D8d7Hj1s0e1z3+8+IIaOZ5tX2BATiPIG0dfmx19BXnuoX114jmjv7KCRYlHEk5CtIBzn1+mMV57aXNxq7LdamiWthu3RW8fAYgcM+fXvWnPql3essFuvlwIys/GVRcdc88A11VcipclmjpyrO69Gqp0dzXN5BaytNdSElFdxEihiqjncOuSPUVVkutNEcd0YtouF3sj4yc9GJHc+nBrm9T+26XqMN5HbyXdjPDgTxKAsc+eVyTnDDpxXK6p4ot4L2DTFvUsHuCEkvHjZorcAfecDlse1dGFxNCjhnOL0R3YvLMbi8aqU/inr6I6yfVZPmW1hAABC4BPPbjjismPU7aS5NldOZrxlPyRZZuBz7cVo/D7w7pHiueSZ9euryyRZIYLy0nS8+3XC8FjEqhrdQeqvyBXWfCz4TeN/DXip4vEDWGoaNG7Txx2txI10s+443MF2+UR98N07V5C4vjUbVGm9O/wCh0/6oxpqosRWSktkupNofgDxH4ig8zSICI5PKJeZdmA/uR/CRyPfis/xTpNla30mjzXMeomPdHcfZWISKZBghd2AwVuCMgj0Ne6/Er4gy6SJ/D+gSbJ1CrcSbsiANyFjPvnBx2r54dCjR5UyNJMuWPLMBzl/XHqa4sfmVKpNe30Pd4RynM/YyngNY9V3ZS0zRvszCZd0SMm1kAwXH17V0SWTyIItxijQ5Qx/Kd6nKkehB7+tWbaE3Qy5LYOMjI4HX2rq1tBZ21vfhlkhlPltGw6Acgj0PuavF5jSp0VJu8T5fMVWhiZOsuWRPeXmv+J2/tTVL6e/vLKJYDJPgqqg4wAuAM9yByetZWpapZWVw2iXYFpeaUsUsrxwhwi3H3fMzgDcOhPQVp7ksN0xvGsrPzFZpFTeMht20jrk+tcZp1xqXjLxveah4b0o3mhSCe3ndl3RyvghzMz4L7W6DjaBgV8DxJxLVpyhhsHT5m/u1Oeni6lKoqsHqeiafpptLAG2ktrp5JDIWi4y5HGX7LjHQmuC8YfDBfH+inwx8bray1qBbiK9tU0ud0+zuFP7szDBb5fv84PSvYfh54Ev7nwcltf6laSa5p8axqlrEYbS425KhQWJUlcDGeo9KwlbTLrTdQa/1BtNvNNDrJbNGd/mZwoA4GCTg1WWZvDlUa0vei7SSW1+p2ZjVxGKqe1qtts8a8Dz/AAg+Fusah4Z8JSwXHirVPMshDNMZnsrfGRbQQn7iheSxz7E1S+Inwo+FfxU0aVviMLnTNbigeKC906XFwduNiGIjY6/72CM9abb/AAI8H+J/G7fEma0ceJ4wUFz50gQOU2q/ljGXQdGzj2qp4l+Hni74d373+jz/APCS2kUBaOF5f9LckfPlWbI2nkMc8dK9DGYHDuXLTk1JtN262PosjyWu17fDy5UlqZGh+EvFvh4+HIvAmlyXen6WogF8LWO4jtJrZDKs00h/1LGPncV2Z4yTzU83ji20+zv7u5nlvLmFHkaJCGkmkfLFd/RMnlmOD6DmtTxT4z8KeCPAOifEjxabzRLq+uYdN1K2t55PJs4plJLyqmY3U4HJ7HFfSPhv4Dz6n4aj+IJFjNa6jD9sKIpMv2SRS4lR+m4ryPbivawGOhZzn7utlfqc+NkpWpy1S6rqzxjw1pHhrxb8NP8AhJtZkm0XXLvcv2KIxyIqgApgLghXB5bO6srT/HB8AT2t9BfQ6e0CCKAxgqjyIMAYbLMMdVJx3rivBupfEvUpNauNe063OhwxA6VZwlVuJR5jb5C3UALjlhktkAYxW5NaQ3vhee/1fSJopbcu9vHqkTRrM6AZMMsRIfJO3AIx3rkw2Gp0vac9RtvudODzCpVr06NSN4rY7fwLq9x4ui/tO9mjSZpGeOWFRETLITiTZyNoOMn8KufCrVon8Val8Jdbunm8U6UWvHS4UIGtTg+dCzcyDnIAGeetdz4bsvD1v4f03w14YlCajrEB1KKBEZbhDAwRpYm+YOqMdrKCAc8is24+EHgTT/ivZftD661/H4l0K0+xLAZdkMzeWUjaSMLuBCscqDg9TXGoqrapJ2a0Rx5hgaFPFVHKLXY9PTWfBsd9qmheFpbC48R2MipqKQOHnsvNwU89TjDP78D3rLiglt7ebUr5neZmZI1Zj94deDx+grz+Cy0zxVcXuqQ6UlrPrUiXl1qlqqxSXZjyIhIFwzBM8KemMntXr9hbW9/bpHeAmztYwsbNkFpFH32bPJ9e1fCZ/wAJutKVak+mxKSUI8r1Zp+FNfm0mAm0BhuY3BlCjOdwwBnsBVLxBpj39jd+ILnFvaeaAwlc/vSTlto/iweckD614F4k8T6xbTTHT7uS3uonZmKDEWwfdAU8k17fe+N7HSBpemaq+L7ULKN5LeBR+7brucfw5PT1FZ5blntMvWGqpp2PosRkFanGnKWqkJZXHhjwrockt+TYQWEjiWORWWQXE2MKVIJ3sMccEg5NbL+KW8S+bpdjcGHS48Sh92xlIH+rCjGF9fSuR8dTNY6fAtnYDUQZvtEpuZiqyScMxYgZywG1cVpWugaM5g1KWyW1F0WvVjln+e2BAIjKjpGp6qf1r5vimKoRjHCRbmrJ97GeFVD2coU9ZG1qvxCtr/StXutIsWup9EMQEF0DGDA3AujtyTGpyT34qjoviWy8Q6JYahPafZb29uDbtEr70yi5E0Z6mNh03DvVXwxDJqOs/wBo2V3HHbTI0EFxArO7O5y6Mx/d4PYdPpVOawOk+LpL2HyLpYMf6RLIi4l6BHAPAHTr9BjiurAZzVk6dadLV6eZ8/RwWKnVcOx0NnpIl8RmyYGOGJTJnPRj0OPTIxVfWINXlui5ZXcoEikMnlqGJx97B2nHQ4ryO88Ty+FPiAnjy/1iBrG7t1sbqGTcF85ZcwpbKMcEE7ydxY4xgV03jDxdZXupmwt2EU12h8xCSvl8ZB3AFFc9vTvX3+Ij7RKU/dv1ex9BlWYwwl3PVo8l1PTU8M+ItNsNb8RrFeRw3glis5FlaG1+8qlpVIWYtzkDzXHGMV1Pjr4gaFrHgzVPCUM80tzq1h9jaOWMK5MkYCt8pAJI5wOfX0rzS28OzQ29zcXMjXFvbq0VnfBgC9vKct5m7LfaEbKPM24leEIFfOPxZtviAfG+haR4cle00PSJbPN5FMytdsm2Z4ribnbn7kSgdT8xr08PjIur9XpXc4q6fQ+dzXOHOpJ2spHAaz9o+HOoaTbanerbxarC7IwTzJEWAblRkIxvP8GQQDyQTWAV/wCE31DQJ7PXNQ0exs3cQpLDme2eVv3kqxHrIx/iOWP8Py8V9MfHrwroPjbwd4e8ceG7eaz1q2W5v7zzVHkh3YhYFPQtGB29OeteO+G59Umm0bXorBmjiWRFYBpN8j8O7ufmLZGQwHyj5Y/WvvMhzt5ll7liGlNNq3mj5FYTklyRXmfWvjLVdK8AeDRrepX9usdrEscMmokoZnVOM4G7exGSEAzXG/D348w+KdIt9Msrq1u9emgN5qYsPOe2jJyFDsABvVeXySsfTBY12es+GtH1tF8L+P7G2vTpwjlmtzMZHt96BlJMbb1XYRjvzzzXgHjvwT4S/Zg8Mp4ntLmfUtUv5tv9jRRmW3tLeU+ashYKYy6pjPmMQhIJJNeLgaFSFvb2lqfRvDxlSVOirTNnX5NXuNSk1HVLxbvUbfl5nDR7EIwixk5KhhjcfvN0AxUej+IvD+g+LIvFfjq9Eun2IdjbzqQrXQCtHFMseXSJyMkIG6DcBk06wXUfFkelT2Nl5FzrciRCNvmKSPkiSTrJuVDne67mbATjFfZPhL4BPF4u1FLGOW30MQ25t/tESedeTPD+/YPKrGO3UkhpCvmMSelfT4meDpw5qqPDoxr87UNdbHwLeeNPBHijxNrfivVIoLTSbuSa6NnaL5eACMpC5JVVUEuCQATx3wPDta1LwvJrlyukg3lm5kW0vX/0dp4UPEhTnaSeueRzgGvr39o/4X/DPwz+074T8E+HYYtO0/xZaQf25Y2bKYLZ3YojwBidplQZ7gEbu9fHfxK8J2vgTxhN4dsrxru3gZmjuTs3sM4UMF6Op4Ytj1Ffb8PV6UuSUG1dbMMXhp8jk9rkEzuoIePasagkdQFI6HPf0A4HU16d8IPFE9hrR0CJpJYLtCi2igMZJ9w2kDruxxnIUdTwK8itZpZ7aOV1bzYSEkDHjk4BX29jyfXFSpd/ZriO4jfcytkZyM46knj6EZHGea+izrK44rDSoPrt6meR5nPBYmOIh039D9ffhn4qW/01PDc523Fj8qPnIeHrgHPUc9OCOelbnijwjb3+mXGo6T8kiFmdGHXtgjpivmj4YeJrbWdBtPEOnz2Zu7eR90Fu7u0AHymOSN1RgMHK4O0AhVPFfVXhnxdYTXSgMSbpdkscgGQ46Ac/xdgfxNfyXmWBnhq8qUlsz+pcBj+elDE4d6S3PAJ9DiuTH5Y8u8tiDFKSBsx/Bn0Y8dMCpdI1F72FoWVre4tmKvG/Do/fOc5B6g85HYV6T4h8NXFq13dCLzrZpNzNjgA/w47H36V5vrllOZ5JLM7Lu3XIGcmSIj7p/wBpezda51O7PuMPjY1oLXU9I8Ja9Hpmqpf3P7yzuI2t7lD94wS/u369PUY5yORXzPefBBfB/jfxZ8OLW8lsLEPaPp52rcT3MM4VgzMfmKYUlRkKGHzKRxXqsU8raal4ULLN8yKwIAVhyGHUGvrfXJLD4heEdJ8W+En8vV9NEFvevDbpJM0Kr80QV+pQnKc/L1yelfQZRnssLJxvoz8Z8SskUpwrqPqfLcXwR8I+Fp7HUPEMT674nXe8UEKofsEUrb5LhklzHaq2cnduyf8AVqK9s+Hml+GdD8W2a6fZXlnPfW1x5fmARRE4VmKRHn58fU9Tiu78JfDa5e42pugtUdbmSSQF5ZJccb2fDPIO7kAD+EGvZ9R0rSEazvzAPMsstbdfkbkNjnndn5vUVGZ8USqXp30Z+b0MvUHzWJNORhbSzysPlt5M44YEDuOecdTXzppTyQJe2SxrjTWDv94jZnekik5zkdzx2AGK9k8W661vpU8Wg7YprpPLlkYYVTgkpH6EnqfSvE9f0+907TINc8topoitpfQAE+VkYDDHG1h3zx3FeDhIpq8j3cIlKXI+pa8NQP4j8VTzyr5iyy+cT6D7wUnv6AcH3o8ceHPGBlupvAury6PdyuiLGsxSGUyHAPOQNv8AeGMH1ruPh5p1qmgwXVm4nuJVMaoOvyH+8Ogx83rXTa3a2UMCzGMSLESpD4KZ452kgMM/dGevJrWjX9nU7o6M5re1lyx6Hxf4+8EfES38BxeNfHmvy6lc6DeaakEYunmiiiZ2jncoQFZyxXa/DcHpXqHifW5r/QPDC7vKiuNLQlv4mZJWTHPGPXvnvXpPirQbjU/h/wCKLPUJjNbPo1wY4EAO2W3PmLIpI3Bt64JbjsvAJrxS0/4m3wz8MXbYaG3a7gbjLD50nUH8GIr6KlU9pFTtazPCUWnY/NP9p2GG3+MM9xKmZZdPsjGBnER+YMzE5DE9gOB9a8T8N7/7Ta6gkMcoY7cLlnQ/ffPTA6H1Ne+ftgRX8XxRttTu1WKK90m3SEIMRkQyMhUc9cnpjr1rxHwus9vZrZSBo2v3KlmC8RdTg9Avt3r95yqr/sMJdD5PHxvWkfWHhfQLaLw7f67exAR2kdtcK7YcM3mbLdHXod7c7f4lHPFenaDLa6NNbXdzdQw3i3UTRKVwWmmkwEiA4OGBxyAB9Ko+N7DTdG8I+E/AunQmO61mKLWb9ZDiQWy5hsIz/dyvmPj1xiqsVu0/iDwclgTIsN/55BRX/dxLhg4IxtGTnJxz1zXg5hi74Sc31Jy/DOpi40z7A8HPqN9qupalrEy3Eki5Zwch03cKD/s9uB3r0bwtocutXUk8qgRxHaSeVAJ7V5P4TiuV1GKGMbZLuf8AdL/CQRjJHUDjntjpX1FY3VnoGkLcTMBuJAZYyAXXr8v8vX1r+dMTO82fvOZTdFKlDsjUvb2w8N2kVp5nlqxABydxOfQfzrwvxV46vHuZVtJUzblgGP3A3fHqRWP448d3esTNp0dyr2Qbd5kQ2vs7Ic85z6cAV4n4s8XeH/CMEU2tXCrKQxhg3Deyj70j5+6B/ePXooNaYbBzqStFXZ15ZlMKVP22K0O5uL6aSRjLMLm4OCZGJOSee/aptMsbjVZ99wD5EDGSTaclnH93PB49a878E6p4h8bzTXFvpksNsQPJd0MfmA/3Eb5j+PWvsnwd4GstE08Pq0XmTTHcYc5x6B/f26CjFR9k+V7np5hndGhSTh8jyew8F6pr26S1t1js5M7QmcNzwZCemOuRzntXr+k+DrTSYIrKbYSFy3lkgyMOhzx/ntXeyTNEii3VIolDHGMDOPTpx696WJFuHjlgw7hcKzKcEdyCenrjrXmSruWh8Tjs7rVfd2RUtbaBIohcQ7GT53yx5x0/+vXyX+2F49XR/Aln4V82Tzdfka5n2YBNjakfL7B5WQe4Br66ubmJJpUkYO44BJwoHUsx9PX2r8XP2pfiVJ488Z32oWknm287/ZNMjTjbZQEqjdckyyb3Of4cYFfb8A5O8Ti/aS+GJ8fnuK9nSt1Z4f4Ps5vGHjhJJ5BIkDlkjKgZGcDGBgDPav0ztF07wP4csrf7Os1wR56oWAWSQDJduhAGOfavmn4D+HtPsb77II966fB51zcBMjeWBC5xkZJzj0FUvid8TbzxXr17omkSeXaW7FF8rmWUNxsGOcEnAA559M1+u505Yisqa2SPj8O+VXW5z3i7XvG/x28UWfhbREJe4k8pVUCIXUrZyXJz+7HUsf4RwCa/QTwf4f8ADnwf8H2nhfw+qPe8fayzfflAG+R2yMITkLnGBgd68M+HXghPh54bv5r61hh1+4g82ZZCd1tEB/qnkGAHLYyy9jtHvhX3xEvLDQ2WztLDUp5zb2k9vctKY/3hEhDRkiTYOd2WznBII6/K4+nPE2oUtInp0rU1zS3O++MvxEj0XSX1S51ZtHh067SO4kieGaYyKMgGANuxkgMVBXtkda/PHxNba34s1uzvPFFxe6q1422K08xWliimYlF2jIVyOQGycYDEcVrXNnoE/jabVfDdgG1y/uiVSNXnitJJHO11B4aTJwONowM194/B74XeHvgpav4w+JBWz1+SNo5GncP9nL4eTYpHzXByDI3VUOB0r2oRhl1G8VefQxgvrFSzehwfwp/ZystKSy1XxppVvdPHEZYLGSRjbxOCNkl0oxvlGMhTmNTyM19JzXdxpen3dxrFxb2dvb+W0cl1JshRTnzCPMIUseNnYng4FfHvxX/bM03SftmifC/T4dQvn3wi/uHZ44yWOSiLjd8vIJ5zXwNrWt+LvHGqtdeNdVudYkkG1TNKfLjGRyE+6FIwBmvmJZbisbPnxGi7H1VPM8NgocuHV33Pur4k/teeEtE1U6d4f0lvGep2yxFbzzES1Sf/AJaoGILDA+VljLL3ByM18HeO/Fev/E3xhqfjnW4ore/v3jKxx7jHEkIAREMmWYADknqeahtraFRPn5XXKLEmWBU91z06cmteDQn1JYtPgCpIX67vlVc9jjp6ivrcvyuNFLk2R8pjMfKrLmlucZDG8chRlIkWXcyZ43dck9cEds4rqPCXhTxR491I6d4esXkDnP2jlYY1z8zO/wDAFGc9TjkCvfvB/wCz94m1m6t5ngSa0kfDLHJmSXC5VVyOAenNfpT8M/gJpGkafBaawq2tqm2Q6fafM80hH37mXGRj+HbgjFPMM6oYWOsiaOGnU2TPnb9m/wDZqkt5017TJ/8AS7N3SfUJlR4gWygNqckMcA9gR3r9GfDGh6F4G037Lo0arht007nc8j92kc9Q35dgKtLa29jarZ29rth34RETaocdCMDLMMdTz3JqnLp93IiFraVoSS2wL94MDkn1IIr8vzXOqmLqNvRHt4XBRp77mbdeIYpQzo3mDcVG9WxJ9PQDpmuT1TUL24lk+yWMjJyQoQ7VXbjdtxg89Mc+1bT201yJY1iaYhkyjRlWT/YGMfWtHR7q4giaaexeAKuRGdzYkBxgHOQR14ripqMFc6GuZ2PCfFE/i/Q7GeXRPDd5rOpzIZ4o44mIyMKZSBjjtgc56DFfAPxL+HXx91i5L3Xg3VbptVZRK2FdZVkOQsKRsWGASZFJCgDJxjFfro0cl5a3EFzHNc/aSOTKU3L6YBBBHtRaaJJfSaffRzXKfYWfFvDKI4bhpFIxOg5cKDx8wyfvZr1sHxBKi/hRhUy9Pdn4cXX7Pvxg0uYWkXhOexVz5iq0kLRMirlnVg7DaoHzNkBScc9Ktad+zp8bPFsy6bZWllbu7s++4uViCQpj96wA3YbPyjAdgNwUiv2Lg+GXh6LXhrq/ab/Vod5Ek7B4olY7mYIMI0icCIsPk7DNY8fwm0+G+R7cSR2ESyyBJRIZnvJuJbye5zl7hhgCQgFFBCCvbXGNR7JHK8tiup+PVt+zP8YMXj/bdF/dvtkRZpJJ1BC+XtSNW8133cIuWX+LHNdXb/s5fHDw7Ha+FtQ8SrYXd6POtbOym81pe7OpRR8sX/LV/uRnjJNfr3o/grT9K1bUtUt7KKOG6jjiCquwYjX5yqrjaZcAuR8zEfMe1c7q3g95vFtxq+qiG202zs1ijaGHYJpWPP2hzzsTPyxLhDyzkmt6XFVV72MpYBdD8mdU+DPjzUra31e71m31KK9uEs4r77RJdHdu27xLKMFNykEj8BX1jqOg+PfElsum6XoM+nx6fI9hulR2nn+zqihishK7WJyp9eUwK+n9L8EaLoeleGZdAuGltNBkmltt+JUledm86d1YASN8x8skDZ/CCea0Nd8WvpXl2GkRxq80YljMzGMFJXxvzgkMSMKO/tTrZ9OfwxJ+pwW7Pkqz/Y003WtY/tb4j+IZdTFmqeVEqnz1fJLxXD4ywTgI+SeuT0r3DR/gF8MvBlyt/wCH9LiLMBHmYf6Qp6h0dtxVy2NxGMqO1ei3V0wXZY3yq7tySSXZlGSqgcnHOc45/OuPTxnoUGq2dtqN4IUvRIYbm4cQxvJGVGGLH92OcAngkYB61yTxdeb3K9jBGbpslhbSQX+k2hs7WS4mikKqA7DHJfu2SOMkEde9ZVtFrlhaz2mmi5uY4Jy7C7lDNtuW+TG0Hcg5HqB1JryHxF8d/CumWMsQFxLZ3N40817bujQ2lu7eXJLKpDMkDONqsR8xOVIFfLmt/tG+LTrVn498HSvpHkyrFDpYGFFtbqUjjlOSBuZvM4YgEAjnitqdBt3ZN7H1P4n+IM4+06Lcau1hqBv5tLjlgliij+0wASSnJAZTEpwVZQzE7UJNfPfib4+eG4n1SGCW9vSl8Tpsl1Jm6SFBteSaJvmQbgcRHa20jnNfKOreINX1XQ7XSLiG2+2Q3l3qF/dszyT3l1duGMkoc7cqFwAOCOetcuMqxBAdyQWkHLv6n1/M16kMOktUK57TqP7QHjPV3vzbtFZ2968UrxgM29oFKJh87sfxYBABJ614vrmteJPE90NR1K4muZwGkaUthy7NkszHBJJ78mrey5kO6GMrzuI44A7gn+VNlt1+1JFcP5pkBKr/ABev0FacqQjEji1CKT7VsjjMyENI53Pjv15Of171ZOly3UzQSTGYttLbm+QIB83B7jHB61p+W0j7kjLmQZ4G4Lg46DnjvT4oTc3H2JDl5A2C/Yjqcnpz68V004hISW4viBEl87KT5aLEduQR8oGAMmkez1a2keG7iKyrGs3ltlmLOcZZsnOPTPFabpbXC+fdBIlVY0UbCmMDG4Bcn8fyrUCCzlKPH5TMY1KZy4ZRwT256gZ+uK9ejDQ5Zu5lado80bR3LuuWmG45OB68H5ce9dHpqRxTB47T7OS4KBiCZN7BCAee3PT6VUula5lLI22PzBhRyHY9AFPBIPXsPeqk8wj1AuHXyo9pDbwu1lPIB/Dtx6V3QhbUwaaKMW5dUu45Gz8xVYyOMseAfzq0kEiyf2fFHFM1qz4KfdZs8/UfhgeppIJLd3WGbc7XzMrnOcAsGUhu+cEE1u6RoWpX08cdpbyCYMFKrGR8pPKq3Vsj+EcH1qpWS1HBt6JXM+whdJJHhT7Q8mVAmGSDkZwTyQB3I6dBXSWtpcalNLpNsJdQkdkbbbp8uR22DJGe3cjqRX0V4Q/Zy1C6Cat47uW0qybLpCMC4kyc5OM9unpX0l4f8P6NoEY03wfpK2ER/wCWgUGZ89SZDzk9TzXz2YcTUKCtT1Z9PlvCdfENOasj5P8ACnwJ8S6nq1qNQg+yafMQ10uVUhSwwh9PXjp3zXvngn4H6L4TfzNUvTrV0crF5amOOJDkAHIG5sY+bqD0r3jRvDshefZJtgABkkPG0dTuIxx+Nbsmo6Noc0mo3EiT2NmgbzZSVgDjkHaAGY9lUdTXwWP4kxNd8sdD7rDcO4XBw55a2KHg3wNdfYG+xw/YrOziMks0h8qCGBOSXmk49yc818v63+1z8D9AupoYZDqqmS4t0e0KyyF7fgyunGyKQ8RsCdx7AVm/tifEv4teOPDmh/Dm81u18MaT4njkvWsi32eQabD8qG6UA488/cQNn1FfAtpB8MPDdrYx6fb3WuaralvO+2BYrHcv3EjWPJZfUls4owmTuXvVWeJieKqt+WmlZH2TqP7Z0+qeBdQbwd8Pr6HW5pxBY6hPIslpBFjc0kiKM+aBnapO0nr0rxrRvjr8WdJ1ObX/ABHrn9pCWNopbW8ui8OCAySRQ24AUjHXkHn0rw7VvHHjLXNPfTJdQkh0uSQSrp8L7LWNkBAKRjAyoJwfSuc+zsIpJmzHLkFs8kDHH/fX9a9anltOK0R49XO8TKV3I+wJf23PiRqFk2mMHRIBsRrcRwBgDxlsl2A98V5Prv7RHiXxTb/ZptKtpDnIkcsWDepx1P514urRRqR5IWSVGU8c88k/hUUISCESSkhUGQAOSe2feuiGDpR1SOStjq1TWcmXL281HXTJLrt1I4OW2AnYH7YX/IHpXe+G7S7FnCIIykTnBcqQhVR7d/qa8vSS71C6axs4GxKybnALAevTpxX0pZRzWuhW2lR+ZtZcEMf3e48jA65rsw2AqVZWgtDy6+Op01eb1PG9O0CXW9dnUxOlqrbWAxmQ56D2Ne72umQ6RbJYoqwbIzlUwQF9yOMjuarWFhaaTBcFP3W1vnZuQxYcgZ79hivMfGXj8ojado4CZG0sw+Y47ADv7fnX1VOlSwdPmn8R4NSrUxUuWGxX+Jfi6y1PS5vCmmgMkJ86W4fjdsIIVD6E159pWlPcTIZkLSTlJDwMEdePQ03RbCfUTPLL8zPvBDjd8zdGPbI9BxXSaHb/AOiRsANoB3bjjaEOCQRk5NfPTlLEVPaTR7dKnGlT5Isv+RcRoz+WV3Fwq8Dg9M8/pQsN5IokdSqjAy5APPX8K01aOfEzBUihO0IeMD1JPUmqDTNL5sM6ADqrdz7V0exaRmpgZVSByyBSnBkPP5f41lOJbg7IzhJVJXnqB3/PmrgtJLttkxym4YUcZPp+FbNnp6W0bb8OyZyo5I/GsmXzmHBp2woWw25Rn1z61LJAI2RVIOPXmtpoEhjEqLgt17tj2FUXVCo8xvkzw3/1hzWco2NEZc5VXKkAMpxx6EU0wAbgrZwcA9DzzzTJJPLLM2MHjHXPvViKIS7sOQmFOewz61AytcrEsG9ADzgE8nPrX1X/AME+bw2v7VOkwMRm90vUYD7u6B/y+Wvk+9MZRYY0IIkwrr0wfrX1L+wBCZP2rtBk4fyLHUJM9wqR4z+NeXnf+6VDpwsffR//0PiWM4IJBwe1XVfI+TrWeC2A4OK6/wAGeEta8da/a+G9CRWubptoZvuLnjcxHQDvX7bVqxhFzlsj4OxipIjZbOAO3XNWxcLvAjOOQf8AGo9R0q70nVb3SL3abmxnkt5HjbfGzRnBKN3FQJbkhWzj1P0q1KMknF6MyejO903wpq+rWC3dgsdwsmcIrfOSD9054BwOBmsQXMUDtHc5hkj+VkYYZSOoPuKk8MeKvEHhKWZtDuVVJ8ebDIN0chHQkc8jsRisK+mn1O9l1C9kLzXDFnOAOW5PA4ry8KsUqs1VS5ehVRxtoax1mFPljGQpxzzn3pRq7k5XAGc8DPT61hrCqnnO0+lWUiA7cn+Vety3aIvqerQfF3xtaeErTwVY3r2VjZu/zwHZJIJSSyOf7vPauPtbmGDZukKdAA2cH8OxzWOjrEGM425xyeAPcnpj36VqoonCRk4BIz6j/D8a4MFgMNh5SdCCV99SKnc6mG9O4/KccY3e3arjaxMrCWKMBieOcDHoPasFjtYEOMDikRN7HLYUkAc9u55rrlTRKN46/febG7JuCuSUzjIPVfp6V9X+F/j54JtPB13YanLIoXT3t/sPlHczkEKo42uAeSTXxzHEjSFBulxz8px+tadroF9c3QWGy2blLb+R+n9a8fNMopV3Fy6HsZZmtXC8yhszFiuL9ow0UrQsPuIgCbc9hjkelTQ2Qd0aa454GN5AHqOOldNbeH1kRJLiYxgY5xj5jxj8a6O30O0RlRkyIyQ7kYwcZH69TXc61NLRHmWZytvZWuSqxbiOc4JAB7fT3rdjjdH2xKSh2hQo+UsRx9K7Lw/oEmryxW1iRHG+fO43eWM9Sf5Z69q9e0/4Iz3toLuDVY4ifkkLxkIx6ggAnp0rwcXxLhadTkm7M93CcL4ytSdanC8Twm3sLqV1jeL5uMFj+PI7V21noKx8l8nGSq8KD9K9r0f4UeGbExTX11c3twgKEQqIULDqckntXf2tvoWhDNhp0EEichpGEkn5nivJxefQSbj95xwwDTSZ4hpHgDWdSCSabpj3MZBEhf8Ad7D2Ks2Pyr1LSfhbfxxhtYu4bBNoDon7xgB6seAfpXt+t+GL2DwnJr51PyWtdhMTBVjkD8gowPzHmvFrq/t3LC6ufMZSDhcuce+OBXyeWcUwzGnKrh5aJ2Z6VfLvYtcx00Ph/wCHuiEXMgfUnDA5mZiufXamBn361qwePLfTw8Og6bBaKucYCkn68Zryu8163juwLK0Ny2ckM2cfQDvUU93c22+4tJFjz/dG1UU9Tz1Ar57O+KKeFxNPD1VeUmbwptp8p3d34k8QXSl7q6eOJAQMHaBnr1rkLjXLRcPKzOo6uBke5wa43UPElpd6jaWUDT3KTEoZHGBlfQN83J6Yq5LCGiaP+7yT2H1rrzTMZUKipwWjVz9O4J4NwuY4d1q0/eOym1HSoFine4i8y62pbRI26STPH3RyDntWhqWp6N4auRBrUnkLJG2G8vdJHKq52lOvOa+bdeudJ0rW01O1uLiG8sdreYsg2KcgnbGwIz3z1riLz4g2rX012nm3M+4s8r7nZpD3YnOM9q+8yrJalelGpNdD8rz+NPC4qpQoyuon0fc+JRrswsra4eK3/gdwcfkOAB6V574p1268FatPpeqsl0FUSwXMaYS5tyMl0B+66njaee/SvItL+IGt2V9PfeTvnVkZI0O4x4+8JFx8+R0z07Vp+NdZ1fxn4n0+5aKSSCFMyTIuyDJHLBHO7cOh9axq4XEU8V7P7D0v28z0sLh8JVwPO5WqLpfc9b+J1xoOg6Lp+p+FtW+3T65FC1gbedZcgD9/50QGQ2TgdNpHSvJNL06OI/atamFvPM7Y83MrFh0yP73q3b0roNA8JK6yNpNrl50K+cyDJYHOGYjOD6cY9a7zUfhtLPPpt9pV81pN9mU3k10RI6zP99IlGEMf90nkVNGrUy/DKkpOrJve3Q8jL8FRxFVutLkSX3nPfa7eSKJOZwuI4mHzkjPXI4I7Z/wrXTRtbuLVorFZYJGYsY9zFNoP3Wx1HtXb2NzoGgWMNjaxrevaL5eEiCI7dycc5JPUVT1LxDr1zB9mci0hD8RRYU/MOh7mu2VSVWHLJWbOWl+5qc9LWxRvtN1W6iik8SamuniAJ5SIQ5CL32jqR71FceH/AAz4v+zaaLG51BIyZFuJZPIh5PJWNAWIwCSc4PSrWi+D9Q1O3N9eEpBtfAMe+XOBkKvtjgZ3evFdpJ4g07wlZ22kjTxLKyGdIt3lCOPlQzsM8Mw+6Bx3NfP4r6vh6LjHY9vCVMVXr+0p/Edz4G8MaXoNl9k8PLDZ2lxKWlkt4VikZmHJLfebd+vetDxd41tPDUMmi6Igkv5DtZE6qexfOPm9B2PJrl/EHxH05bNdH8JTwmSSLdJMdqpG23cRGM5JGcEnuBiuGhSC2YXCTrc3FyFd23b2Jf1J9/TpXn4bBqXvvboRicTLncZ79SFbO2nnD67dSI9xu3MuHZWbpuJ6+9YG6a1nA89JSjkLIDtUj6H+VdvaadblfMvjlXfKsq7trgZI9x7nin+GL3wL4jsZlRP+JgWObSciK5QL/wAtNnXa3UcV4OcU4VKvs769j9a4D4hWDw0m4e4t2ReEIv7Vnn3wiQYUAKcAOScgdAeK17vxj4F0uO/0zXtTfS5I41ZBLF8jmSTyljVjnDE/dz17V1GlpFo32a8tYFdLd9yxsuUJHZgvU/Q5rL1rwN4N8U6vB4ov9Dt4r5JFl3KXIyrbwXBJVgp6cDFefjMPivdoRS9n9o+TzTNcFj8ZVxNa6T2R5N8WtM+LWjpoOsfBzUZIPssxg1OCaNLiNbfIKXIjJDMy5xtTLNn2rym58FfG/wAGeKfB9xpGqJLcanqtymosJ5kspRK3mpLdooJAkG6MkL8pA3etfaN1cGOSTZKS/BZhnLFuwA54ra8NxSadqL6/pzBr9LSRY4pMSJCm4B5sYwWye9d9WnChGKitDXIakq0JU1BWSe5yOi6lr5ludR8OugER3mFzvWR1/h59Ox6mvJPGNxd+MRNqt8qW+o3tw0lzCFAUbSMKDn+IjdmvSdI8QroV9creqZbdnduMK27dliewXJ59OlfOGlfFvQvE3xVv/h3YafcCdFkuI7qPa0Aj27t5B5C84Dc5rxcso15Y6u8VDlho4tfaXmePhXUjBypQuoPXsj1Pwtqmv6P4vtrbWby5j0+7tpGSMonkKwxhZ9oBLt95WJxjrXeeLdI0ey1aXxs1nDJrdxpzWS3I+dhbdfljBKB8EgSfeC8V6tqF/Y6T4MGmanpiXkurQCFZPlQSNCoUXIjAIDLnsRk18afGE/tE6fDosHwV0xPshDjUL9IoryeKPbhfLtXPTOd7DOc44xXlYLLZ42tHMsPWaSbVraNd/I7MbxHNtUkrRsr2Maf4y6PpHiXTPh94h0O01Oy8XyDTmS4kCR26zcRNL5itGw3YXDAYznPevp2x+KXiqx8NxeEUP9naRBELQ2kiIZoo4/kMAdDjYACFKn7uMV85/wBtfDax0zQ/Fvxc0PT7bxlp8YjvZLWGeZI5Gb5P9HGfLLLhz12E8V9eeCdC0axI8X+JC1/Ys6tGtoiTwuZhkeY78jI4OB9cV9PisVTpf7zNc0tvXy8zbNqEJVKbw1KVOFuvXueeaP4d0HxFI8ngrVo0ubdhm3ue69miLYJHYg81Pp+j3kes3Wja+ltdG3lgAVmzA7P8wVRyRxywxzjFeV+PPCd3rHi/UPB3hq5Xw3qV4gvoTCxnktrR5duYGjVsuxyoQ9O5xzX0HF8LH8Haba6dqN7dxSXcKSmW4ZXumcjDMzoNocj+FBxnANfM5ZhsbTxMnXqucW9L7o+nxeHwmGw6UXZtJpnzt4E8d+KPCf7SM2h6D8Ir6x0iN54R4kuJS7xwkkyOm/MItpGAxEpznDYzXX+I/EniXxv8TbnxJ4f1mW203w5Ksd3a38LPHdTSkK8n7rC7iMLH6YHbNelavfieyi0uzldLdAUyWOZNvVz/ALQ9B+JryFfBfjN/ixpXjeTxNHB4O0zT5oRpRBiEl5INrOc/LJzhsk7lIwBzXTis5pUsYsJtbfz9D4+tj5VpupZLR/8ADnrd1ezx3y6asBMMJ3fIcFAecAeo71Ppttp1tJJb6I8jySqzGNpDs65ZsHv9K6C7sBbSjUHjaQhBHsGRtLDPPr1+tW49I0rStOkvbgbbkQmYyCPe0bjoFBPzYHPPAPWvz7M+M8xw+NqU+R8ketna1l1FhKS5U5PoePalDol1q+qa/DGdcfS4RJHY28citJKhCZlLDor9AOoFdr8NfhXpfiP4gap8X/H+o3Wl3F7JbwppbkLaMlrGuGQkFtuc8HFU/CLnxdoUmt2dxu/0jfA6ShRMwJVZHKKFDq3JTHXjNeieI9O8ceMdOg07Sb8Wdxo8MdzdS4CmVieIguOQcYbPGDXu5fxJOvG86TjfyPpsXn01h+Snvt8jPv7XT/EvinULOwgubq3M48gk7FEAwGYluAM8DcA5B445rmNT1PSrrxJqlvY+Hpb+0UpaSXCTERy7V8t8KoOFAXA3dcZ71nWXiDUvAmjfZp7UXGqag5ZY4WEphBGWDHG927lc7em3AGK3vAd/pd7Bef8ACJ3Oo2zxyCa6jMalZSc/KzAZ+g7CuvNsxp4Xlqyg2nu7fqRkmHnCnLESWr0R0VloPhcfYNNm8Qz2VtpsTvLaSSCIneMghIu/QYPJFc74e8AabC2pX+o6nZaLbXM63TG8hAtJTGciZ0O0M6jo0jYz0rV8C6Npmr66by/tLqC4urhQPOj/AHLxqeVV/wC8O+ecV7SnhPQYn1LT/E0UV3Y30cscdtcYkBidsuqg54xj6c4r8/wXEaxGNTS5YJuz82dsqlWCkm/ePjD46L4C074gaFd6OkfijXbt4LbTVtZIzLc312rECPnyVChQTI3+rGMV3+h/DjXb67sdP1uKNbidUaeKOTzBFMwJ8rzSArFccsB79KvXPwd+Bvw/1/wjHa3Emn61JfXr+GHYNKlrdzw4lUFRtKsOQHz6LirXhLTfFXiSztYbnxENQ8Z+F9cWWRrgvazWllcHjzrVRhtyKRErDlW5Ir9CzanUxVSnBaUor8TwP7Ii3KrUe7/RnkmhXcFx4d8deH/G9v5viDwrp8txKbefZHAzy/u4+OMxrhs4yOcA5rl/Cvwwl8XWsmu3eoQ2UmoWO+GREeGJTHjc0gZgEMhwdxGTwcDpXtn7TvxE8NeEb+DQPDXhZNT8WfEaKfTBJZPGjywwSqro0zBkMu5h8rAlVzg18x/F66vD4IttD1qE6PpFjMv9qWKySut1LAVURPcnaQnoT949ARX1GVYqELUoNe0fTrb0PMzLEYadV1OSySWnmfN3xRfxtod9B4Iu9QmttItJZoLiUAOrI7+Y0SxjoCcElDlgfmr0jwZ8UvC9n4ihtdG0E6hCbF7UGWb7Gpbaq77dkyYXUE4PRQSOvNeI+PoL/wAUeNrvxhDrWo3MMskMMdtc7JIIlZQI7cBeFIxwANx/iI7YNzqOpaH4+tdJ1izuLO7JXzXmi2Sozj5QIjtxuXGCflA5BNfpNPIMLyOpV0e9tj5X2kqdVSou6f3HrnhH4AXukeL5PHuqeJbqK+v/AN5gMWNvkn5JHBCzbkwmTyB2zXa+OdbufB1u2rzhCPn02WN7drhpW2bx5Y9FUA7VUxqfnlJOBVO0+MPjjT9WbWrTwWbjwvYaiukw6i8rTQz3sQ2vbGQjCyg8B2G04wKvfFLx5beMtPhtBZQwvIu3y2tz5ttIPvwLvK/O3UqGHHLtjivFy/E1Fio0qdPmh/N1Pex9SrpOtufP/hv4iXtwy6ras+lNCWKz2U5ilDDkSGYYPnLjJccBchVFfR0H7WHxE+IPgKTwDqeqldN00RW8+rRq/wBsv0wB5DXCtvbb1bYPMlztOASa+VbTU4p71lZh5M7FR5pjnYGMYG7KqjMn8TMAqDhSTzXt8fiXweulaS1ha/2XaaRaTve3NzIPs6iXIMse1EcLu5R5MzSZ2p8ozX12PwkOaLlA8unVjZpHlHizw9qsl6uv6bfSTalCY2jK/vJINmWjjUgtjaBnykyiA4chuvj17e6hrN9Nq2pSGe7vHVp3+9ucHljjrk9xwPSvebP4p6Nr2j6rdRW6ado2m5SO4nLKLoyYbZJCmCNx/wBXDuG48uxxXkHjCwttE8QO2nu7afcqJxO8eIwAAGGQAAVY7TnAU9C3Wvocpx8LJTRyV6UrWuVNJuAsrW0cisl0xjZnO1AMc89V9c8k4wKs3UEiyPaXHLw/exhgTtHUg+nYcdzWz8OvB+ufEXxtpXhHQ7aPUrieeKRojKsO+3EqiUlyVyFjJZj97aCVqfxnZ2GjeKvE/hvToliTSL+4s4XSXzw6W8xVRvAAYY6d8DJNfTYbNKVSr7CPxLU82tQko8x6h8B/EU1jq00SSkxXKeW0eQQ+35+cjdu67ecZr7bhgt5IY76yj3eYiuh5GA3J56/KR9Sea/M7RtRfQ7sXscjxSybWXGNpdSRz0A6+3r2r9FvhF4utfHWiPc6VsMtmyl0jP+o2rh/MLABd2Mowzv6cV+WeJWTxUVi6e/U/T/DTiOpTqPB1fhex73o+s3P9nqNTUyLsMcq79xMZwdwHcD26V5Ve20Sa3cfZW3wzoSjsecA9K7CK582J7O2m8t2BCDYcHucKeSPbORXMxRoty2QS6OVBbnI/ix7+tfi0Vyn71gKX7zQcUDREycAna/p04yK6vwf4vuvCCXMFtK6FTvigXgy98MfTGa5x1nnULA0SEOhbzEJHlg8heflLDoevsahlgeWIRqAr54PX1PUc1Okj0sywca9Pkqao+7dM1q3uNKsNRikCxauFmjUfwMAMoD7HpWrqt5ZRCLfF5xj3F+qkZHcivkHwP8WtX8I6Uvh+fT4tUso33xq7fPApOW2EA7hnn2PFfTT6hpXiLSo/FGk3REFztErqMbX6YIPGT0b0ry8TRcZH4fjsnq0KrVRe7fQwpNatpluVe1RTKu2JQPkUhwdxJ6Hj8c+9bUFrFOs1k5862lAjmQEgcjdnGPl64zznpXmWs35S8NjFlzuId1HAbqF49q6Kx1E43zSuizBX81fUDr9V6YNdcG1G8dxV8v5EpowdK1SH4UfbrjxfcDSdG1u+j0/RzcNh3dwSrBUB8sSfdAPzYGTgGvTr6NJNNjIKyx79oZsMCDwDjuM+nXvXAePdMsvHujTaH4iuHuLCQxSoQP3kFzbsHjcMvIZ8YOOucVzFtc+NfC6GytTJr1hMh2W7+XBdQlDyqkDDAjkqOeOcV2qMZxTj8RwrCSeqZp/FWeXQPBniO8kmeC6eBLUeW7Kkr3LKjAjHz/IDg5G3kAV4Z4HB/wCENubNXZ1tJ0lUk8eXIuPzwcevFejfEvxz4d8WeCJ9IdLizvDfW8h89MFmVSc8/LgPxj/GvKvCUn9kXEn9ogrDPIIJFb5UXAwrYPHHPtX1GW00qFzzalGcKlpI8I+PPwqj+JGlwaza3i2N/wCG3MeZ0Z43gnB2qChDA+YB7DdubgV8s+FvB2kR/FTwf4Y8Taxa6jpn26A6glkxcSRrukmjBIwwj2ncR8uM45r9F/F2laVqEtzoGuwG40fUQ0N2ICcyRMNylGHQgYPHY+lfInjj4YeHvhtrGk+IfAwZLO+hubFI2kaWSPeh3S7mByxQ7eSAMnFfofDuZe0h9VnLRnhZhhNHWXQ39a8Taj478WeIPG91GinUphHbRKP+Pe2izHbwqD0WOMcY7k19HeHfDU1tcWFwkCpDDGtuNuAQ0q7nGe4YgZFfP/hTRLiS+0mxtkMm51dB0PlR4ZyCeuOM578CvsvXIW0jUIbeW5LK37xbdEIEQcADcerEdRnnn2rz+M8bGnTWGpvY9DgbAyq4pVGX9OvrXRpYrqRB5+1lXb82wngj2A9aj1HxRr+rEz3915NlaRlZGdtgUDqGPQDHOT1rzvxp4v0XwVor614mufs8A+UMTvd2P3UjAHzN3PpXxb4y+Knir4w6tD4c0W3mXS5yFtrGJjvlVeslw6dNx9Tj3r4HKOHKmJftKjtDufr2c5vhcI1dc1V7L/NHrnj/AOP1vBKdE+GkX9q6jKwjN6EMieY3y4iQ4Lt6N0HvV74WfA/xBqGor4q+Im7VNUZkeOKd/NWN/wC9KTxuHbHHpXS/B/8AZ/sPCGsR+L9duTcasIDDFCCBBbCT7x2nhpf4c54HPWvtTwhbQ4+1eSEjRiFV+C56d/8APpXTmebUMMnhsGtOsu55EY15L61jn73SPY3vA/hqLw3Yre3IQ3zhm+bhUHYj044FejWymS4Fy5Vyo6EknJ9O2Kx3aGwhkvJ8skYwcnghz/kAd6ytb8RWkdvDBbsyQOMSMh8qVA3+yR1Hp19q+EqXlK73PKqKVed0dN9oSx8yMv8AaZZGJUvtIjB/hAHUd8GufbVLsPKt5dNNGnzbFXbkp0Cgc57V51r3i3TbKyOp6zew6dp0hKmWZ/Lw0fUgfeJI6cZB7V8h/Eb9qeO30+fTvAEpgRfk/tGYfvkB/wCfdOdvH8bEt6Cvbyjh3EYqSVOGnc5MXUpYaN6jV+3U9N/aT+PemeCtDu/CmizBtY1SIpfOTk20UiZEa46SsOuPurknkivzG8PafqXinWo9VETMHkCWsajLySY2qB+HftS6h/aXjq/F9eu72CzGS484s7yMxyTvPLMx5I5z3wK+yfA1h4a+E3h5PGGtKkmuzq0em6ceHUngSspyQgByzEDHQc8V+4Zbl1LK8NyU175+d47FvE1eZ7Gv441mx+B/wtg8Naf8niTX7ZckLuliSbh5mxnLk5jjHXHNUPg/8O7T4fA+JPGMsbeLdQVTDbPmVbCAjjoNr3jjkAHcg7DJrElls9Fvm8eeNNRjvPE2oOkqsyhktZAPkK88/L8qAAYPPXivO/EnxUuNdj0+3si1nNbxliN+/ezP82zPQsc7ifmOOuMCow2XVq6cY7PVs5qlaEd+mx7N4i+InhrRBerHqkF4sgeJjcbrglgMiSRcYZ0OAUwQw6fMM188X/ijXfEl3dTyRGbUtYdWvLtEBdINoEYjGSF54I6jpXnmppHpmqNhWmuVPzlAHMUjLwQw+9146EdMVi3OseJF0+LSNLtX0m0KSPcykKZ7ho8FQuf9WCcerCvpcPkEMPDTVnBPHe0eux9Ot4+8Lfs7Pd6Zqto0visJEzQgMZZILiPzAqzKdsJ5BfHX+7ur5J8S+OvF3xBl/wCJ1fzLZuwdInuZZn3yZUgySc5C8ZPJHFUG0uaNzqOoyPcXLMWZpZN75IB3NI+SwHTHatrR/ClzrUyQWUE1xczuspjVGykYyA5YD5UzkbsYzxXFPL7XlVN/rbekNjlbCCwtHkKQLLcRNtid0zzghue/Hf61fhuBPNGQ6Rx53Oki/IuMbVx0bn9K+tfB37Muq+IZlfX7tNLtBMESJFJnkBG4FsjMYIBKlgN4B25r6Z8K/Cj4VeA7aF7+ysraVQ8s93qBWdwUGTGkT7gI125bIzgn5hivPq5hh6WkHdlRpzkfE/gf4K+LPG6JqHhvSJdStpSCLhx5FqrZwdrybQEz25r7D8F/spW2i28Wr+L7+2hEO4xQWMIlYlMbyzyY3DtgKMdQTX0B4f8AElvrFhc3Om3H2jyVliEJj8iAraMN5jXjdEu4fOBtHHzGuvsbWz1S4toJWmuRMRE+xTGimRdwYnnEQ6bh1NfGZzxJXbdOK5T2Mvy+Clzz1KuhR+EPBMZHh2xkjYgH9428B2/uuemcfh0rtbfxNqbNvguGUqv8CLzk9SxA+lNtPDs84t2sNHaATQyIsnmMXhkU7QzBs/KRlgMc+tZUmjeKbd5HupRYxKVUgsHYBQAzlem4+h+Ud6+GmnVd5O59N9YprSx0E3iLULdopLjVyGDnaEUOSW4ABA9+1Zk/iPxDGzR292QVl+YJncw4wuP9o96oRabvtlludUh3srP8sbYQBjt2sRkEjG/rxkDg10Ft4TvtsjRX6XEs4TD7cIB3C9ynfZ3I5IqFZaIXPFvQw21HWJRJPdPNDJJlm2yEsc8Atxx6CtHR/OTUGtPt0qyKpPJ5PGeC3TjrnBzWwPDGthZHhu2aWIIYvuriWNQpc5G3LdAh+RRyDmov7B1+xg+2ak0D7SGVUY7RI+RzIfmbaTks3X7qgCquiG9dC9a2gmkjijkUzyhmCyKeFHUmuhgtoPsMoVUPkYLlI8KcHt7iubsovFS2bxzNHcXbpslvAgA3jA80xZ+U+kYJB6sRV+bTPEkllNaLdNE4OfNZA0iKcEbSflMh5AAGwe9c8qd2Ln0NIQaUxaQ7xNN84Cz/AHj/AEArH1G3sYrkxXN4Ldg4YgzsTnHCgDjJ9aZqmi3djYx3mqX5tbhHcIoRpj5ZGHCJ/G7jueF/hFeKapq/h7QPEdn4f1E3NvZX8sFpa3KBvLMsoLRW8DkP5ssmPnckJEOASTXZQwd3Y5alU77VdX8PWkEiXFysQhctgOxIJ6hueT9a8z1Xxhpt7INKTT7udpo7gDeoaBHQHAlViMqxxwOg618+/Fj43eCvBOjak+lFm1+JDNbyRqDbloz89swlwUBUcy8MSfkB5NfI/jf9q5NZad7AG41mx8gabIjb7Mxvy4uUG0ska5VScSsW+Y4AFfSYPK/d2OKdV9z791XV7yC9+1W1ubkziBYbVFaPdPGm5/mIZQP7oU4TsM1wXij4i6NZ6RFfXEEOnJG0sxkknM0hitgGnjIUtIrFj+7AG5yD8or8utS+LHivxBb3tjavdRR6hewX2Vvp9/2q3UKJSMgOcDCYwUH941x2u6v4jur+7utYfMt8AtyyqWeZlO7fIwIzIO7kbj3r2KeXT6o51Jdz7g8XftU6dcNPqmmRXMNxC1tJai3D27P5ak4u1dsGNySSE5OMOMcV886/8bPGGo3eoGws7S1sb65kuhBdW6XbozKVO2WXgLkllRQEUngZANeHpqV1biQsgZHBXc3zOWI4JHbHalSfUnl2StNFtXlxg5YDqw7ZGK74YVJbE3NNPIktFf7QQREImZmZT5aHIRhxuAPQHoailnR0QeYfKICqGfgt/hWRGt9LGgttrGMuW+0NgEEdsD1q0HuZUKXcSFoV58tsbeecMR90enbrmtbWAkliMckvkxfaETHzZ5IP3uT0x29aAhuZDbQyNGz43EHBjGM5JPfA/OtK58O65YWFp4iu41g07UElaBxKsgZYmVWOM7gwZhwQCeoz1rHhu5xaC5eP5ZQCJFGd06n5d/rxzgnP4Zp2YXHyTxs5WWZcQ7gXJLcDGCVHVj3HQdarvOt/JbwxCUr95m/1ZRFPOCRySP4vwxVjUTNeXTTXsC3MkjrN5nAbec56YAGO2MVpX7SSyWiCMx7id7L8ww2Bz6Ada0hBtgRWUpjtoN91i48yRQsY2BkwCeV+YfQ8seuBVuKK5ubEQLCShmaMEqMszEcFiRkk846djT7OxghvlkllCKZXCMBvPT7wVcHDDgA8102meGtb1mS00pY5GdklR1RT5nzN9xcc8j7xAGK9CEVFXloZvmk7RRzcDRWElx8zRRFXjQ5G/IHJfryD0b06Cp9N0/VdRntzaQtK8hjLYjZgQOrNjgD1x1719qeB/wBlXxl4kRZo/CyzW1xFEILrUG+zwptP7xyGIY4/3c+lfVmi/s5fDrw+wf4g+K7VobcFTY2LYVyc7SwjG5XTsVwD3Fc+Iz7D0VZyub0sqrT0jF/cflfYeBNdvnitoVYy3RU28YUtJIwxnb6cdB0xXsWgfst/FbxUls8Wg3LxIFB/donL/dJAOCfQkgDvX6NabL8K/BlxGPBHhl7ya3/1dzd4BY9N2Dk8jjJx9BVjVfFvi25sxELv+y7OWQRiCBjGBj07kDufWvn8Txo1pSifUYLgitUV5Ox8yaJ+yd4Q0CO31L4ga0kEi+YXhtQszoyOB5Y/gVueTnHpXqujaR4a0G3SLwnokVs6Di6kbz5nDcLukk6Hb1EYArYNrEhQXEfmK33JpmOwl+yjq3NZGp+IPD+k2zy32o2luIAy5unWAbo+qxrJt3Y9a+fxOfYvEaJn2mW8LYTCLnqa27ltrFN323V5/MIbHmN93p0x1NdDotmt7IJrvFhYbiEdh88n+4g55r4p+IP7ZvgDwfrQsPAOl/8ACe3yjE1487WthGSuQsZ2lpCrcMQAvoa+ePE/7WnxS8eTT28ttaWOlyxiF7LD+XsOMqroUYAEZV87h055rGnlFaq1zbDx/FWGoJxpas/UHxj8UfCVrayaXpt0IdOtGQOkPz5ctgNOy9sj7vJ7kV8eeN/2ktJaO6G9ludM3C1tFXzhPMp+R94/diMdc9V6YJr4q1fxr4m8Q3E95rdw+6QKrCFRGhWP5VO2PAPXknk9654govmyjkZTJyM9OB6++OlfV4PK6FCPmfnWZZzXxGl/dNXXNd17xlr8/iTxLfS6lf3su95ZmMm3P8KDoqr/AAgVhokRYIcRqJG3HHBHfj1xWvZaVrWp3JisYyFD7N4UgDvnPTHvXY2PgNFupotTk3gglViJXgY5LHrXrUsFOfwo+eq4unT+JnnktxH5HmqgMcTlSx9T0/Sn2/nXkc4Z2bdt5TmSQ54VF6cep4Fe4aX4J0G1Vbi5tQ4B/jw39cV0cOnWFkzNa2scXG3cAEJFd8Mjm93Y4J5zFfCeJWHw6+IF9eRW9tFb2SycNJNKrSAN6KuTnFdZpXwv0dIyutXlzqN1kqQP3UIC+irzn6mu+RbXck/CSBtyhSVYn14zk1F/aFpC5ghkVn5fbvySRySwHP4da9GjlFGlaVR3PPq5nXnpEt6XpmmaS8cUEUdrEFJG0Z57ZPeszWvENto1oNRVllZZio6dMfeA71v2iSXEb3t1ESltC8zqg8vduOEVgeh9vzr5y16HV9ZvrnVI4447XS4WeSJzwkb4TIGRubJ6dutPEZhCKaoRNMPlU5+9WZNrfjS+8RXLW1rIohdm2ysxj2hR94r2OeAetcza6KIZN94zTXM/qCD0747H0zk96rxaTNFP9pIyGIXYDj5fy4/rW6jSXYaYnAUgA9MDsMDp/M98V5Sw8p+/VPbjywXLA2NHsrYbImBgUPtLHnAA7KPepbe2ighjt4W+cNIXGcFyxyQR2qG0iCqzu55KlgM5PPJz2z3xVu1tdt9NIqCJ5HVj82dqkdOemRTduhlNEzwmWBpONkciqy9RkjIHvUgtp5vLMEZ2g7SxweP9n3rQt7b7PG5GApkyMnIKgdR7e9Wo5YraMKSIk3+5JboAAOc+1NJibtqMhtlhXyyoGRkE8nr1JqK58mB3bfhRwSBzT9Wle00u5nvENuzgeSHIDvg8hh0yfauLv9WVlDs4wg3gk45x2z1wfwrjxE7PlNaavqjVurqNIGeNySrbSTw4B9vSsIXO+RgjF1HHHaqqTXN2ViMReQjfkKfn9qlVTCJVGVZRjnGc1zXujoJVJMSsVJG3g+prZtYyIJJXk370GBjv34rNaNEVNinkevU+9b1rATbZY/MAM+wHNKwjnNRjINsUcszE8L7jFfXH/BPMaX/w0xp0O+Y6h/Zt+Odgh8oxqOCPmLdcjpjFfLmrWyw6YLhmIYsVHGAM88kV9dfsFeGdd/4X34S+IEcSy6JcJqWlzSI6gwXaW5dI3jB3fPGuQ2NpxjOeK8fPov6rM68K/fR//9H4qhRQcld2OfQ1rWN9f6VdLfaVdSWlwFKiSNirYbqOKx1kwvHOe9WlfIB9OK/cXTjOPLNXR8GS7NikKctnPPJyTzknrU275Qq4NRL9/DdTVhQofCjJPWmoqNktjKUr7gpj8lUEAEwY5kyc4xxx0p6KSuFGz9alELuSUwD0q3HZXEhCxgEsc/UjsKp6K7M79CAJlQM5OKsIuxcNkEgDj+VesaF8B/iVruhSeJ9O0nzrCPJJEq78DnhDzn0rlLfw28wURwyvI/BVgQqlTgg+hrzMLneFrtqjUTcXZ26GlSlOKu0dP4L+IuneEfCPiTQ49BhuNW1uPyYdQJUtFEww8TI4YYPUFeRiuSsNGv50igjgYs2OW4UhRxkkn0rtdP8ACN4RuWFSnGCBnp6+9d1aaPe7Y2lfJAwq8AD3NY3p4eVScNXJ69vkJK9kzifD/gDWfEMwhtGWIrzIx+4i9OW9a6bVfhteeH7iIzW6XUcoz5oY7CfToMH2r2HwW8EAu9NdQjyBWUBgA4B7DHWur8R29vN4elsL28Sx+0bSjy8jOeeB3xXwmJ4txMcesPb3T9hwfA+Bq5I8dz/vLfj00Pmp9J+yriG2Dhh0j+ZsjnGD2rQsbHX9VKw6bYvJcMPlSH95g56fL19CDXrmn/8ACvoCsawXPiG7TkBspASPRRyfzrrG8Ya9FbLFY2cOiW4G0AbIsj3C/Mcd+a+hqZlL7CPyuGHj1Z5nY/A/x5qcqy6pJa6LBwxS4kDyIf8AZiALY9Qa9R0X4Z/D7RFhbWL+bW7mL5HP/HtCw/u4B3EVyd54utEGNQ1oZIzsRtnPv/EfbJrFufiLoFjhIZUZmGchWldfoeBXHVq4ma00N0qcT2CddEt3WDQbOK1gPBWIEbiDxknJbHua3Ydfj0vSs35WKGBieTjk+nqa+Yrn4rQttjU3d1HllCPtiQ59PX865W6+IV5HcW7i3VRCGUtcMZsKeoUHjH1yfQ18viuEK1Wo6zlpuz9IwHH1Ojgfq3JqfUjeL7OWWNWuXvVmc/ukYAqSeCeOD7Gs681xoo5GhgihiZ9peRiXweh+Y4H1xn0zXBaRa3M+gQ3El0zXN9D5u21jDJ8wI2x55BH908g85r5/1bU9Rub2S3O6VkRUaRyzOfLJ27yT95cc1rw5isPj608PS3hoz8/x2InC1SXU+pbr4iPexf2Jd6y0mmWspkit2kEsayAAbs8fKeyE8dhXH3XjmKOV44rB4wmUKyEmNZOzMByfocAV862+sXQuhFGgl8vcuYwMbW6gn/EZ9KcLiRNzXrgGQkAK2V+XqDnJ49D+dfb4XhfD0VyU4pJ62SPHrZhUl8Tue26j41v7uJopJ1VH+UoB5flr7Hg59yR7VFN8Q5D4autIe3Rpb04ilZ2V44FbDLjr83qcH0rxafWZoGcQOzJnAGQTt6biT1Pscj0xWNPqs1wdqybVbqoGc46+/wBOaMVwdg6841KtNc0dUzKGNqLS+h7n4Y+JGladqiJ4ondrC5CRtMBue22N8pVc8RY6gHd716b8T/HFt4M0CzvNCl03VxqrMbK8tJlkUKOpdFJII/usM5618kWGg3+rYVkNvGyhhI46r7V1+jeDNE0+Qy7DdzkHapQcE+pH6DmvnM08P8HVzGGYc7TW8ejPdyvibF4WjKlRla5yjR6x4hmuLq4D3E8imUswIDZOeg4/Cuv0bw69hdb55hkqVXZ3Djndnrjpj9a9K0nwtqeossUuLaI+gxx6V6DZ6F4f0EB7oxuw5y3cjt7V9jXzBRXJSVkeO4zlJyqO7Z5t4f8ABt1LuXSrUBDw07ZBOPUnk16pp/g/QtITz9Wn86UAnkkKP+AjrTLrxWII/s+nQgMcAlcbR/jXHnU5tUuzbbzLI24AkOMcHnAGTg9cV4devKWrOyEHayO5ufEcUJaDSbYOioCeCAP9plHT6mq1skmryI2s3EkEW7au5SQDjg7eMIR0POam07wtrI0efVbqEyPHsJCHairgZYYA3nPQkeoqeBnvVmnLs7b9rF+oz9O3pXxuaZ86MuWKufp/Cfh/DMabqTqWIoruO4klGixGe9sgI/M+7tRiQvyjOcnOOPqallvPD/hiwW8127xqE58wXJU+SVHylIwf4geWIyeMYA5rIk1OHwzcXl7pls0l1MFWQBisR2ElS5z/ACrzTxFqUfilY4bqV7iZWy8yHaoHeOJDkfU16+GdbE0faQWrPjcxy2jgse8LXneK3aPVbf4h3+pxXS6HaXCabpcQAuYAPL6g9clUJ7g/NjvXMWuq/wBs3z3csU99dZZBHGhkAhVCQSeBt38nJqh4U0zU7C3vbTT72a10zW1EU0G0D7R5R3KORgfXrXZ6bbyiQ29h/o1p91lP3ywP05Oe1eXVy+U6bjiXqn0N6OY08PiPaYT4Wuph6F4e0DVYYH1BZLe+tGfzmhhPk7m/2wcL6YIr07SPCVppQmbT1bLgF/M+bco5GSfugdeBzU+n6fHArmceTBI2XBbBZsdT2/A8Vo6zeS2umCOzBXzPkHUYUjk+v+eKmpU5KduiOSlSeJrqK3bNe38U+H9JnijbZd7cCUKvyN9PpXlen/DfwxoPjCTxn4fe4a9uGleKdpPMVVlG3Yu49V6Z646VetrQ3BARSccBcjBPsff3qn4I8caJqHiebwsInkKY2PFGZ4YsnOZmAG3Hqcj0FfF08VRqYxSl8XQ/Tcy4Zr4LAydCe/xI9Jk0/W3s7J7S5SOdWdp06MS33Rk9D+RNdKr3EOixz3AEUwXYFXDZkHc59PfinpD5cksiABBujZ0GQXXhV56Z7Hk4rK1W/K6fOTGwUxlWBO3afQccn+detHL5e0nUTevQ/L9tR0fiBoreyvbtjD9lZ0uCSpVwTxswucnoT27Vhp4p12zWe0tJVitpQUQgAuUY52A9SB79a5u4driHahIghwygjvW5oVrb6ik8lyolS3VCR3HJy2BzXzWIziOWwlLM3dLX5G2HxNZS/dO3c8y8aeDrzx5YHSZdWlsoNpKJGvmI0oyVMgBUyANglWbGR0NdroXhL4e22j+FFj8M20Pjfw9aG2m1lWYPN5gYSbfugK5OdrDjoBXcTaLY6KtpfXkv2OK+CxFXA3FyQEUL1DN2/U1Pr3h3TnnsbvXbf7ULt1SSHd5aKYv9W2V5J/CvUoZvh8ZRjjMMtHstvzPRo4vERo/V3ot/+HNSwsJry0WVkX/QtoCzPhGH9yNs5Az6CuI8d6z4vWwm0/wq1qmo3GI7cnDQqSQHL9AwiUliOhx61b1r4nWthe3fgGLQNSsE0P57e9RVeC5jxub3UKDgHnJ9K8Qg+O+jQfFmX4XX+kSQSLa+db3k0kf712xvEcP3j1+XGcgEnGKzwmHlTqOpOpa/2dLI76GBrJJqF/PudH8R/hHonivxEl74R8W3NmGeJZZI7dZPtSRou9kZ8bUdw2OMgcDpXssmo6V8PdA0Lw7ql5cppV5qMVjaRth447i7YlTNKduFzn5iSecV4xZfETxDeeM9S+GfhLSU0+40+1eceIdZlWPS4Ts3qAg5dmYhFUN64r2WLRYfF3hDwov7QPhuxutdtp4bySGANJZw3sMhEckTIQSCuGwCQDWNaphea8rNxeh24zF4hxisU7Rj0Of+I3iP4xfDfxXFdeFLB7nTY5BA6WlsLmQzq+CXYDeg54IO3jNWrHWPjJ4j8Za6fiLHpq6C3GltBKzXpCsCA+0kKCvXd8xbhRjmuu8O+JPH2qeJvGkvxL06W1glv92jyLDGlslqoGwEIxeSV2J5IwBjINeOfHz4yeGfgnoVvq+taTfSyapcSWUH2IKUVQN7GWR2CK+PuHr1xWuBqxqTlOK1Xc56uYwxFOnQUEul9bnvujN4Rv7eSxuXtJLx2KTW5kxNBGCNhHIxzyccnvXjfid9UsfE9voWpfDq98XeG9FkW40u+iuCG82TlyUJCtgnkMe3Fee+HvEfhGxbRfFk0slkPENnJqUAuR++jSGMSMhAOd+OcZORyOK+g/h58TrDxFa2s6z/AGqzuHZUuYwQkboOVcHBBPH5ivyHCzqUM3qvFNuM3o3smdk6VPD3pVqSf3/1c7HU764DCNpNojAllLEfLjsTjHHT8KtWGuaT4h0i98m+WY7Jh5tuvnxpHEuXYlcjd6AkZqn4o8O2t/oLwzqEDENK6swZo15KkDrk9c1ieDtJi0LbY6VYL9ldWb7PGvlo+9cN0wCWHrXZxHm7ji1gZQTU0ti6deinGKhp1Oo/4Wl4MtPg/beMvDN7DJpyRpKJGt1VpZYT88HlJ92VxwvHB5966nT/ABBZahbW/jbS4ZIrfVbYXEQc7W2SDIjdc8MDwR6ivnbV/APw98JeHXsPDSW/hGbVzN9iiuHfy2vIxlpFEhZFOAQG6DNbPwnf4oReGDp3jWwC2dtCXsJcKkvlgnaZMY3B2JKn07V9Jg6HJJxcfdjsa42hUdKWIpr3Ft3LnjP4f69dR23xP0jV1sLhWkZY3Qzoo4Xc8Y/gHOF6g8k1veBdS1/wf4Weys3hvBqkrXS5jaLLPwQHA5zjJJ4HSvLdP+H2t6rpniHwrc+INR0/TdVjS7tXtZT5lrerJ88kYc4YPn5kziut8afHVvA/iXRPAesaSJNEsTa25vWlAnkYj74jxjaD9/kckCtqNeOMg043g9NS8qq4nF0VTpata29D2iOPQvGPgyDUItQuZoZPMOI8iNLmEnICqFZtjdSpORXlWnfFC28JaK+v/EW0fRRKZYhqU5IgmkSQRLDCkoDqWyNqlRnnBOM1lfC2803WtBu9X8JaVquiaf8A2ndOU1G8E1zdXbviRoVxuhjz13YHQKK7Pxfp8EfhOO48Z+GrjxKljqS6h9hvJRMkcqNiOVTg7kU8bMYz1r47FcIQeIhDlSoxd0tbo9PB1ZuLT+Nuxxvxe0Lxhr3xE8HaX4csdL1y9sLSW/soHmmtzYSSQlPOnkiDRCPLfuycMW4GRzWj4asZvgUs2ueO9Zm8aePfEsUS30wdUhtooFZY44dqq2FLDDOMk8jHSnfDlZ/C/ifVtb0ySa/s9RgtrsWd3cGS7iMisTEm7lIgP73UgAcV5b8SLz4h+NviH4k0P4deGBf3GkXGngzPIqymK4iWWSSKJ8KUUfKzbvvdBX0dDOMO6jw0JK8eh1VcXQhKNHESvFJbLd9i94VtviN4P+H3jTxuvh+z0/wpp+n/AGjRbVrj+07ie8WZftNyHIEkbzIGDYbg4ODivlTx94507xZbaZeaLp91Ney3d5IqSKxWGCZk8iW2zgMCSyG4ZGYfMI0PWvpn4vp+0n8PdC8SfEPWNd0vwvoOh2h0zQ9J0qP7a0wuZkX7RcJMFj3tyFDYEbHJOBXwd4I8Yv4O+I/hb4keJ7v7Rpmixtc3bafAZncMTmZTKSjsMkeacQqwIiJ619xkeWU+WeYU4804J29ex8VnkKcp3ptJPprodd4b1Zvgh4w0HxJ4p8Nx3P8AYrXWo2kVw/lwyXLYjOQQWITlY1CmQuQzqBnGZ8aPGC/Fj46/8J1bW1latLFAHjsXa6VZjHukVpTj7RIn3WeMCJSMEHFL+0lrej+NNB8Pa94U1FtR077XqOICmy7tEndZI1nzuZTMDuycu7dCBXkXhWJR4tsLaaCSCM+VZeWGDAyIRhcddoH8AOFz8zE193kWLljMMsbWi4ztqj5SonCXslsj7kn1aOy8GWvg7R9LgtLS0vl1JpkZgZrhnMokK/cWTe3zSAZA4C14Lqup/abLUbFmJRMIsjxiZ1kyT5SKhd13DLLEN0jj55Nq4Fe/6LpsWrarqc66e18tpEZoLdZmhIaMgMHlCsqIF5yf+A8814T4u8LX/hz4ga/4ZMOo6ZNZ2dzqGnM6EtDE5Xy2e3jUr5MjsU84Hz5jgYVcirwlaFLmkl5ne4TruMJM+W9S1A2V/eXDQS3MbugVT5eGgB+ZdkfDFQCdgyqn72cEV5D4i1zUdX1S5R74yWEcu+2AJKsFPyFsfKz44LYwP4QOlb27Uo7e7TVYZ4ruKZ4bhXQgq0hPBx905B+Vc5HU9a4JJGZH8wEEHbkKCAI/UDjgfl617FXGOrBOwPCRpVHFO56p8N/DP/CwfH3hfwHPqC6VZ69eiATSAMkXmAmRwmQMsF2qW6nsK/XP4g/sq/DDxz4HGi6NLe6HcLCI1uoJ3Pm7dvltcJJvDoCudmQBz3r8Y/CnhTxt4nvZp/hxpWoa1qmlL9tdtOiaaS2EOXMhccLjGRnk9FBr9EPhV+3r4Lj8M2+mfF+31W113Tw0c0un24ngumBIAMeVaKQ/dZW4z3r4vOa9d1V9Weq3S6ep9Vkn1ZU5QxC32Z8Oav4J1zwX401PwJrkxGp6JcGKd2Y4cBflliY9N4/i7DtWnKkOiRkl4YmRGG0Px04C9Tg8dM7u+K6Lxv48j+KnjrxD8S2tG0qHWJlS3tmYO8cMabI1JXhpDjcxXhemTXp37Pf7MWuftF+JEub2+OneGrWTZeSQo2+UqAxgiY8KApxI/UE7QCTX39PMo4WgsRV0lbVnxNSh7Ws6cNrno3wN+A8Pju/jv9SlnuNDsPLnvJAu37RJJEri1hAONwJBd/4F6/NgV+k/iD4XeDPBXhO78VjSLXRLptOj0yCeA+UJUuZFKQbAcEIQCJHG8kk57V1On+FND8I/ZfBvh+0htdP0cJbxRRo2Au3awyeHcjHXPvzXp2v+G4de+Htz4f1ISTW2oBGmSR/n+QhwNy8qSQvTGO1fkGe8VV8bU5W/d6H6DgsnjhPZ1Y73PiK7M0DwylSqgAnA2/P03A9sdx3qVrw6hIq3IVZDjDjjd2ycd/bkGtix0nVtaluLO0hGIXaILI+Ap/uknnk8isrxBoWp6Bfiy1SIQySxbl2MHUqOMqR39R1r5yro2j90wmOotxcXqyBJBOVTlHUsemf8+5P4AU2/u0jSOMbcS5JIJ+TA4PGepp0Lh5WnYiGUDDZ+66r1Ye/rVAATGVWAVZBgMvQbT0HpUQST1PUr1LxtFkKEhQ0fKhRhgM78H09fbOO5r174U6hfRz31tZ4YbVfZnKsQ3zL/AHSWHQgda85EELQLbQjBQgLn7p9WI71FZXsmj6gt7YsQ0bfd6E4HqPTtxwPWiraSseXmeWupStJXPcRqMlzrF3ZsSD5jTRRsOuDz+I9Ca6LTLmQJwokhkJaWLH8X95Pp3XNc2tpJ4q0uHxHox3ysP32zI8uZe7DrggZ45zzitrQ9QXUJorG8/d3kZBLKQu/B+8rdM+o71zSdtD4nERjKDXVaHpfhzT43868P+rYYiHuw4Zh3x29K2NZ0Cz1uNWnX7PcRrtaUAEFQQSCPQ9yCCPU1UW52SZkHlSINu4DCMB03D1rQN4E2rMwUPyCG3Lk/TpXM3JO58fODjJtHg+tfDW9e/htmaSOwmLCUq3mROpywwQM7uBjgADrmvMfGF1p/h/xHcC7tPsWiwWvmpq18VVVdOXgvIiB+7bgrKpB7emfseKdd+yQblkBQgdwRjkcjBHXiuV8W/D/SPFmiXGjfu0SeJ4jDKvnRFXHQo2c9B64HTmvby3MnGSjN6Gcqik3KfQ+YrF/DnxB0O01rwVrVlqMEChi9g65jkX7yBASyIOxZc7SK+Y/2gtbstV8ZeF/DuiuouNKtRcXEES48qS4cKqSY4JZAxHfuQKreLv2OPi98JtSXxx8K7+aSa3R5HlsInjKq3AhSAgvJHnGMbmPU4AryH4TL4h8X/GDVtS8VafcRnS7cS6vceSz4ltSYsEcfvJJDjaOBg81+r8O0MPFvEqomkvx9D47H4ipNOlFWufU3gqfSNC+JmovdH/RNF05bWGVV3/8AEwu2WWfYR1CJsRjggMcDkGux+JPxZ0XwRC/irxTJmS83/ZLIMBPcyKMBNvUKp++xwF+vFcJpGjeB/hDpWs/FTxPebI1ma7kSINJmSZsxxojHmZyenAB+ma+MPEet6/8AGr4jJqC2KJqOoOmn2FkTmG1hkO5EkkGSSSS8zHkkkdAK82GBjmOIlXqu1OO72ufV4GvPKqChHWrPZeRom78Z/Hvx9FaahcyB7wuRIIy+n6bEqlgp4C5wMAnlic192/C/4aeH/CGlNpfhmzlV7lF+2XbofPuCPfGVT2XGa2fhL8GtN8AeGxp090JJW2zX1zyFup1GC204xFGPljB6jk9cVH42/aO8K+CV/sjwdYHUbqLrdS7UhXrk4JBfntwPQ15WYY+vjZvC4CNqcdOx9DhKWHy+DxOMfNVl36H0H4f8ETXbwNNERDEBlQCAFHTjk5PvWv4q+Jnw18CRvB4h8T2FjJCpX7OJVkmzjj93HufP5fWvy68YftHfEHxtaNo2oa/JDZysWa001fs8ZH8IaRD5hHtnFeQwx32szNDp9rlnbYGx8+/sD/ET/nNdmX+Gs52eKqW8j4/NeNeeT9mrn6C+Lf2xfBtlHLZeGtLvNeJH+slAtbc+37zLnHsM+h718+337S3xH1rz59OS20NCCFZITK0ak5wss2c+zEZr521fw5rWlX40+TyDOGCufN3FUxlpSMdE6lzxxiut8N+B9P1W9S11PW/Oja3mcpK5hjR1zsMgOSsTjlCMs54Ud6+5wPBWX4daRu/M+br8S4qezsvIwNa8beIPE1411e3NxqV6Wb99cEnJX+6DwPc8CrmheC73xE63erXaeSu1pZC22KPf0yw+v+FJa6tpsGpRRvC0UupboIfMySPLZGT90MFGZc/I3VcbmzXeyrf6lBJLNcraxxwA3k9uNsTIHzGjv8uSOAhYcdFOa+hhhoU1y0kkeHVryk+abbO8t9K+Hvg7Tre6fOr6mib4oMSOBxw4EXTA+bn5j39ao614gurPV77xJr6yXeqi2heAlQsfluuVRV/5ZGMcMuSTwcV58fElhYR+XZkb3jaB/Nh3ZDAgnrvRmzyWO444YVzd3dX/AIgkMzmSRIoYooiTlQI12rz7DIGe3XOKzo5U5VOaoY1MTaOhiav4mutSuH8wvlpN4XcFyezOFGC5HUjGfQGuYaNRtM7BQm59wYjHOc8njB/Ouoj0+1uLeRDGDPbgkLE2S4HP3sdqSy0yzimOs/ZzLaW80aSRuRIRxuxjowJPHI719JCnCEeWCPMqYi+rMXS1Jm86KImMlixkzglT15x19e1aa27TziJv3UbbvvE4CMfmPcso74/OtaUQwbZCC5jLEsehDDO0c5BBxj09xTIyZxEbdGkSNt4ZsAnOAxboR9R16EUWTORzd7o+j/hF8L/hnqHh608Y3+sabbXdqk7ussrXUztDIzsi6adzn90hyihg6vnAIr2vWvih8D/AsITQ9Mk1DTrx0kthA/7lbcOTcRRpAWlMYC72jJMe7qM5FeQ/BX9l/wCIPxHmg8fR3lvo+gRXUUv76JpZbww9RHEDHhOSNwYZ5HIr6/tvCf7PX7O2gTz+NdZ0+G7aaScrN5Ul42994hihTJjRScIowR3Y1+UZ5jqUK8oKTnLsr2PrcDTcqak0keYXep/Gf4i6JH/wjOkSaNbJeWt1ZXqmK3nFqoOI2ADYUqwO75kI4CgivRl/Z9iubW7i8c+KPs9neyPKLawtlt3SGQNuU7ixQknLyKcSAAFQOK8E8Z/t+6Pp9qNL+E3hqYRiTDT35ECOvTkpliTx26V8ueLvj78ZPixFN4bWVtPs7sky2mkLIJLgEgASTFjIUBxxkL615uHyfH1vea5I+ZtUxVCn1uz9GdO8Zfs0fs/Ws+hSawb3VnV3K3l0bq7KSfMEQICsKMBgIu1T1IzmvN/En7a88OnR2Hw38Nw2e2JlS+1A7wpI4ZYYwFO08bWJz14r460D9mjx99qhi1H7Hpd3eI4MV3KzXERjKsPOWMNtLBwVwSOTzxX1P8Kf2Q9Mlh+3fE291Z5jINthaFY4Xi/iSRwWYZ6HGDjitcRleW4VOriZ80hRxeJqvlpRsjyOD4z/ALUnxd11NPs9bvnBkFubbSYBFAHbjmSMfePXG47BzX3f8Lvgx468E26t4n8fXIuJ2EstlGBdKrnk5ecEhz/Fgc16zoug+H/DUNpa+HtOttGttNj8iKG2ARI0bq3X7x7sQT71HqGs6dpN9Ha6i5hlnbgFSEDEFss3QcDOScYr4/Ns4WI/dYWkoo9rC4TkV6krs2ISLQJHb7LrdJucT87j0LnAwMjjHAHaqkcGiNcO4efTJ7gfNEj7gFB4ZUPKjPfpzXzrq37VHww0u9uLPUrq7t/s8LzQ77clbmNOHeMLyGVgQFbBPUV8YfF79t7S572BPBMct75MSnzMhXZsfK8jg8BckbOxHNedg8krVH7ysdc8TFLQ/U59d0lYNSttR1WQwxriaO7tXiRV6K4OcYY4APfNcz/wsLTorOG2sZQixAhFMMjIVB7r7HnjvxX4feKf2vvjJrGqy6yDDZ718hQ6EjyWYN88YYRuwYZBYZrkLX9pT47kXlvb+L7qH7ZtUQpGioiYwWiYgsg6ZIPXnNe9T4aSWrOb642fudqHjPW/7YitrXzDFKhkaV4RDCPXB4cvt5wTtx154ryzxv4/hu9JbUb7xLJ4TstKkuYruW+Y6dcyMV2iSzSbhkcHG8qV5+QBsGvx7Pxb+O+vJH4Rv/GGqS2jXJnQyz+VGk2Ttc3GM7S4wMnHYivJ/FGifEq6kh8UeKre/fTZ7l7E6hetJcr9q27xH5jsR8wHG07R0HNd1Lh1J3M3i2fob8SP22/D9nfRDwHBceL1vdNksLxdRmlgs7e1kHFrAB87sXwZZDneqhQwBOPl/wAXftS/Hj4itY6dc67Do9tpiRpbW9jbJBHAsDh441JBK7GRCmeRgYPJB5bwz8NdAg0+xudc1uO5n1S0aaNLIktDMykoku4A5DABgMjnrV3T7SWwtV+z6TA0acO83zPG7DEgAB5U91YHaec19JhOHor3uU8+pjk3ozgI/D3ivXb6/wBWvjdalcy4e4eV2d55eqR5JyZMAlUzkKOBXSweGIIZPIvFV2JVSIj8oLdweMup6qcEe9d1pemXi2Us8LSwQrthKAgxyLGd4G5uQVPPmn1IAp+rxRQOqaeYEmRfmI44YnnGTwT35ZuvFe/Sy2nT3MHiObY4mUXSWV29j5ML3DruWM5MiA/MwAHy5I5PDelLEXe6QXZZGkAYGQkjBGE+QZJA544OOtaEL38VgIdSkjluUabf5EYwFP3DzgZ7d8deaS50+0muBHFuAEEDRPKWUO5U7kLAYBAPJOO2KcoJLRApswr+LTF1Cc7hPbwyGKNQMNnG7zOMAjOeDyOM1CkFwAySRPJckBXQggKM/KxOMcnHJ9h1xW7Lpd7HG9pbPaNhW3MMyYDjH3+OccAYyTyalkk/siG+gy4MixkAOPMjZcfKW5HTPGMdO9c/sE2WpMqXejR2qR2pk3XDsJLmJlZGKlM4Y8AAHopGax5tJnuE+2FVWOVWVYYuwTByWY/Kc9hWjdXz3Woi8Mm1mgALHLfKq4HX9Sec1CGeKO3gv2CBBz1IYucj5epY9MdT0ArnqYePU0jN7HL2unZfzJkSOFGEvBIZie2OB+J7ip4rCHzTBsMw80OsW4o0m88ZxxnPGR9O9eweCvhd4s8YazFpCafdCxkkSQ3bxYgiVWzKhD48wqMHywcjFfVfhP8AZkihi0watNaXVvGsyX0UcDItzIJWa2mSRsSRyoGxuXHOOCK8vE5hhaK956ns4PJsTX+GOh8I32h3MdzYrNusDdJIEik+XdJGwBjBGd3t9K7/AMKfC/xLr1yom0fVLkSSoC0dqfLaNu/mEAKPfp71+nHh34NeE/D1sqW2nxRrE8cymUedMksalTIGfcys2fmZcZo8R/GD4eeD4bKW/vvtS30U4s4LUCWSb7OcSJFGDgsH+UqcEEHGa8apxI37tGB9LS4OUVfFTsfMHgj9l3WpDK3iFraw3SB412tdXSKrhlUbNsallGGbLZHpX134e8CWehyNcWFqkF88rSs2Adj8btmRlc4BxXzZ40/a20zSNTOlafZeSJLZ5ortgJ43lZBJAriIgoj5AYn5weCtfOHj79prX9bkWGC+NzpVzbmO5tZGOx5X3B1PklCYxvAQlg7beetck3jcTpKVkehGplmEV4rmZ+m2qRyXux9R1CWZEUhQXymDz8vbHuOPesaCy8PKqyWiRySbA4yNxYD7zfKCcfhX4yx/Ffx9ZTr/AGNfyWk9hANOW5diWWDqqonKqAOM/eIxk1l6t8RviX4jnC6v4u1K+C7UjEUpgjAC4G1Y9gzjIJOTXOuH5NtykZy4wpR1p01c/abVPFPgrQQTrniXTdJy8cZSS5hjYtLyiguc4Yc7h0718u+If2t/hxFqv9iaTrCRyqyLJJbW737Ft+GiW4IEQbgHKjb/ALWa/Lw6OrWs6lMh1YK0gMjDYeSC2cDn610cylLSazDp9ncAuFXaCcjgYHAGOlddHIaa1kzgxPGWIn8Gh9CeMP2ofE9/q9pq2gRXumajpc0sczXtwksmoRSEo0awBNkMZTaxKksDkivnrx94n8YfFe+sZ/iLq1xrjWLGO1glYC3t4m/5ZxoBkdvmOWPfNUZUyYpPLAEbBOSScYxnr3pfs0ULeXgs4Ze5J9MCvUp4GlHZHztfMq1W/NJ6kMWn2sCndGrGL92pOCVA6KMdMegHNWUmC7gxG7IAHX3/AMjtVmeJ5p3giYeeEb5CPfHJHb1rovDnha51S5STUm8u1RflJ43lewIr0KNBzfLFHm1a8YRbZiWFjqmpylLCISqzEu+7aqDOeuOntXo+j+DIfNhfUZy74b5cE85zwO2envXdWWm2VnZoRC1raI/L5GUB7qvUn3PFR6rrGn6Jb+fqs5t7YkOQ2GdgfukY5+Y+nevoKGVQpLmqnztfM6lR8tNG1BaWWn2zPtjt48jChuhHUtk4/A8Vzl54y8N2rmeWU3UzsxCQLvICjGDjjB68/hXkGveJdV8TXK2NvGYLNmwsY4eTnA3k9j6VoaD4F8QarNDaQ2kiPI+30Zs8fKB1x6n6Crq5hbSlHQ0o5bfWq9Trbr4nWasIrHS7i6eaNn3KcKpHQEdR6YxXMXPjXWtTWG2toEDylWYKxLfTJ4yD1r3fS/2f72a1t9OEcljelG85rhxHbSBTlliAy4PTdnqa7hPhR4fvESR5i9zCqyNIwECDZgKiJjPPPHfrmuV4yUlecjpp4SktIR1PlC3i8Q6gUSe9eUSFkZYWCjd6K2M/jx7V7R4c8C2ekGFp7QXF1ASUb++zjoSeu2vfPDfwrSK4MaOIbWHLyTbAFy3IVQepH4V6HYaD4X8PLLq8dr8wyXeX5j7sc8ZPsK8DH53DnVKGp9hl3DFaUPbyVkj5E8ZRTDTnEUTyyNuXIG0AsPn4A5/H868m1Hw5dXOn28aR+W8f7zoxLZAGCDnIzzXvvjLXZ9W1G5mVEiidiqqnAVc8H65rkA0r7/JO+NQFXIyckc19XgaSjSTcdWfJY+taq1F6HitxbyaegRnWeTYp3rnIwemMDPvT3TkAKpYhZduMbfrjrmvW5UkS1GQqsgwFwCcHr1rKXTrO6P8ApESyEtj0bHUAfStquGbWhz08Qzz2KSUiTCbTy44+63pj+lVZbpraTcA8bSBNmeSRnk//AFq9At/DOnSzTSRh4wCcZ6dOprHn8OyuQ0EqzuQUU4PB68e9edPDtbnSqxzVxqkkbSyhSq4VzuHBJODge3c8CtXwfPe6j4ihvAyzRKrSEjkIo45HODnuQM1Ouixo4M1uFUZZvn7DjJJ4Jz9APSul8GaZa2ltNcMrxpIwjiWIYik5+YeZ/FtyDxmro4fmqJNmWLxFqb0MH4pQq2itqhkYQ2bgE8AZc9WJOcegAya7b4Xfs8a5rNivjD4gQSafpxVJbewkQxXF1G3IeUEgxR9DzyfTFe1/B/wxpmp+JLrWtXjgu7PQFW4xMgkXz2J8seWeGK4JGcjvVv4wfHCw02W50u2nbVdTmJIijYNnd0aZhyARjj86+e4hk1ivZ0zsypt0E2eG/ECTw94OtGttKtokv5zIEdG3FgeOBk7VHcn8K8Gt45LhBJglmydx7885qHUbnUdT1O4utSJnuZCSWz0H936Adq3rK1e3iDtuLYOOOAPT3zU0YuyR0yZC8TYViu3d0Hbit7TI2kjOHKqSSxPuO9UnRXhDgcnv2BHat/QxGUfYp5ZckjKgetdfs7EX1NCLT5b3RNSiJBVgHJJ5HqR6DjqelepfsGm6sv2svC9pbysI7qC+MqqTsfy4GKkg/eweQePyzXM6TBbJZ3azQrcGZWBR1OOvGAvUfpXoX7GVnNB+2V4TR4hABbai/H9025ByPxFeLn6/2WfodOGb9orH/9L4njxsIHQGrQ4HGPvelUYRxgfMWGQB/F+XT6V30Hw68eT2CX6aPL5LL5i9AzL24PP09a/aauPo0dKsrX2PhY05PZHIoWLHJxzWzawXBG9VyfRuB9TVGC2mVpRcqY5IuGQjDA+hHY13NhpNpPpu/eyTFQwzyB+PeuyNnqc09Nx+l6DPdBZpf3UIG4kd/p+NelaB4csUwC4kncqUJ5A964q11q1dWtdjKbYAHB+9nuK6fRdUmlhaOF1/cnaWGd209/Tj6V5+YpypuI6D96597eANY0PRvDl34gtLyGSazRY5rCQhJHYDgqCRvXPpzivnW6umk1XUJ0igxeSNPIsa7ER35OFxkZ9M5rz6a4uZbOOSCMyoWJjeZgCFxy4IPy/QjbVfTdQjmuFhm1dYDOdobcxCt0CnKnGR3bJPbFfkvDXBdLKKmIxMZt+0et+h7WKxTqJRtsenC8sFhM0ISPO3dGOpXHVQeT7Vzd5qmnrKFDRIR0Y7gCD+ua888djVfDFsk3h4nX75iVmhgyTEmByvPIx2ya5GG61XUbA6jc2b29pdrtjRmBl/d4ZnAY5X8ePxzX2uW1KWJu4PQ8yd46HtcXjiCzgNjaLtIkId4l+Zz04ZuRXP6n44uvtARCs/k4ZVk/elXB6Hd/KvP5LG4m3728ogI4GTz7k9iehHenzpFFE/mASSs2/B4CjHY16kcro83tOXU6I5jXVP2Sk+XsdDd+MdeuLib/SZbRHO7yUAj2juPl659KrXOpXP2MST/wClfOu3eGbeD1JyQfl9B+dctdahpkEeXug4UgAdXBI55rHfWbSZVSPzZFQHBJ6A+gP3ea6fqKvojm9rfQ6Cef7LEbhlYxy/NG7RMEJByQJOnHpk4pja9cSEfuwwbBwOnHTkVhap4o/tCz+w6kl0LVIDCIIpgkaqepVegJ74rjNCuGs0Ns0zC0iQrGHPzkD7vI9KeXKrO/tYWtsYVJeZ6Pc39/ey5YiIDHGTgLnOAD0oWbziwlZXGPmCg8e5PY1w8vieyjDJLueXGSQdqj2z61i3XiQXZzarJBuwMKx59TmvXjRd9UZqXme+eHPjB4g+HyNBoj2k9urbjb3EZn2sOQ6MpDIT+XtXB6x4zk8Tapcavrb7bu7d3cRIUUmQ5wADyB2/WvKbhnldTEgTBA9W/E1taFp8upatYacSxSWZEYKcYVnG457cV5VLI8HgpzxdKCjJ7tdTsw0Z15xot7ux3trq2vNZGfRtOuZrHc2ZUgLqSoxhmUYz9OlZ0mtXd/OdjCKTndGB3PXIx1r9ACbfw9AunaMn2eztlCRRRAKm0d8dOa8u13SNJ1XVhqn9mxx3Tj94dqjJJ++cd6+UyzjyOIrOm4W8z9I4p8Mf7OwkcVGpfuj5o03wzq+q/M6skbYAbnn1yK9S0H4eJYoJ4n82ZgUwxBUknqB1z7mvobwv4fjubaCBER55ZRCUwqjk+rdPrUni7SdO8C+JW0G8kSeQKJGFsy70Lfwn3HX6V4c/EN4rGVMBh178T4VZao0/aN6HAf8ACIpYmC11KaNY3A2RRNliP9r0rdtrPSdHRdgWIscLuOSzdh6muX1TX0e9kNpFtYrlS/zOU/vErnGK8217xdbWk22a9COCCAuZPlzyN4+7kcevrX0eHjiZ03OauY0oQc1C9j1688aWNsuLfe0pVix4Gzb6jt171zmm+I/DmoancaX46uk02G9AiF0xbFqQDiR8DjcDwWBB7U3xBc6L4g+H76pYzWOmRykETfcaRF4EMiglt3HXqa8c8JeA/F/j4z6rJM0Wj2IHm3d0ymOONSFCIB8zkdgBkDrWGEnTxdKUnJwt+Z6mb5VUwkopvmv2PSl1YXBudMt9RjvYlldLKSH91JckcI6Kc7VJPOe3TrXonhbRPFvh2RrXUrZb++m/donn7JkD9cBj90k4Jro9C8A6f4IbTj4Rsv7Q1UQym4uJNr+U+flaMcbSV5HcVLFLpNvbtf6rI9skqNiacq0wzw+AD1LZOcA+1cOOpwqzj7Nt2MsLjJU6MqbitfwOy0e4vL2zsrWN5kuo41EsDALFCwBD89CgI7cV5V4s8Z22j6tPpXh5RdWiN/pMqEAuwb5yhP8AD2HrXL6z8Sr/AFdm03wxHt0+MEb3O0tgbTuz1XviudsrO61KeINmeeQY3MBsJHQgDtW+HyGnKXPXXoOHE2JoQ5MPNrvYtXN7da1PIzM0UDv8kKt/CemfU11ml+HdPtZUvL6QmRGVRgdsVWsYY9OiMllte5c4VyNyqF68dq2bPULWFVvdQZWkikHySHbGx9yOfpXdjMXGlT93RI82lSnWqXbvJnv/AMO/Dmj6hoseqX1ok9y8zbY2JKwqhwpVc5yx9eKNd0qCx1+aFY/KEoWaNOAEJ/hA7HivLPCXiDVb8vqFpAbKKRjvKSB+EPy4I4O725rtnupJpGu9QlZ3Y78HlmHTmvhIUairSq810z7DG5lSlho4aNNKS6luNp5g4t9qS4O1JOV3fj1PrV268IX+m2Nlq3i7WFv57ld0Gn2qjYI34Mkr9VI7KKfYBHRZFJKYK7G6AdcmrkljJqAje1l8uOPJkYjIKdwv4d+31rgzPCSqVYTU7RW6OHAYp0V+7XvdyjoumxxazFNp3mpLauGDH7qkfxPxjGP4etdtJb2MnmtBGESTcs0kUSxmVxyMKoGQBWTLf6FpVvFa6pdRWcUoBCqWzycAkn5j77qk8R6q+j3z6ZfSiO4iXBi+7tUgEOrDjkdu9cdL6rLEPltzr7zvrZniq6alNy7lq9ung0qaW2mNlc2w4MoBQg8MUK9ZCOhNeYzXd1qLW9hJMJVYhIl6Zz/eJrI1HVnvJ5YY87JPmc5OwEDHB9cVPFaW8caec3mMmAwToT2IPpXZDKMTF+0jUu+3kfP1qiciUCZV2FDE6sV5HQisDVLvxJZ2FzN4Lvm0/W2MeJABu2hvnCh8rlh90kcHrXepp76le2V61ubAwqVndGJiugPullcnDr6r1rbubeSLTFu9Ot45mgYbvMXDMB97B6/8C7VzcR4WhUoOpiFot1Y+hybNlg248id+5ymo+AryPxSPGmqeLrya1jtIEs7e6xM8FzG/mPJOyjExYnaQgHUYOBzJ418X+InTSotFijTUpLlorc3SNLCCWwnmbdvl785O4/KK6bT9ZudSWS2ugJgpj8tDuHJJyWz8owOgFR/brLSNz6pcw2yqrytHuwZIYvvkL1JH6dK8fJZUq1OMsPZQ/I7qWburWU3Tvbp0KV1a+IYfDk0HiwRW+tJb+XdxWsnmW6XA+/5Tnqg4/OvnPUfiD8PfC/jjSdP1i3VvEV0kFtZzGy84iO4cKkYmXmMOeBj8TX0paNBfj+2bh1WyZfMiZsurxH7pwvUkVT8efDnwpFp2l/EnQvDC65q+lXMUkHzMqQ55Mp2/PtU8hQODz2ozapSnP2UZXlbVH0/C3EbjB4RRV3LS+yOU0DQV8U+LoNMuLcxxWk7TsjKJFtxEe+flByMevPFe6X3g5rjV7jxda65exX03Elqk0ZtkTHyoqtkp0+8Rn3rD+D3iv/hMYroQeGF0azimlE13BcpMjyI2SZEfbNlif4vr3r5q8a2fxH+CU/iL4tx6fd6nqrTyzXMqyC70yWyHLCeNSHjCoAA6/dbt1ry62XQVOMGtX1HxTTrZhinCEUuRWtdan0lc+G/FfxQ0PVNLknk02SCPdJcQ4j8pYjuAVsjrjnnk+1cD4i+H0vjr4Z33ga8vWvppY0lS5uoY53d7flEdCCuOMEgbsd67HTfGdn4h0HR/EWgxNJo2rWNveiymkO1mmXfsmCEEqmTyOvGa878dWPxuNzpGu/C6OHUNO85IbzTVEdvLa5YE3kExIdsZOUORgYIINZZbUp4SrLCVavNKWp8rl+D/ANoi3pKL6+Rwf7O+pfEeXxBd2XxN0FvEGjyIsXh7WI7eKS3WddyTIrR8LCqDaHYDBG3qa+1pdI0W4txPc28cUFsoYyDZHGFUZ5xjBGOfYCvPvD+n6X8O4G0Pw9YR2liHd44IOI8S/O7se7uxJwMKPSr9zbp4gjura5ikjt50MRgHXbIMMPQ5HFfP5/xRl9GaoW55Xtbt5np5rjI18TzS0j5HJ+Gfjr4c+IHjO68KaIqR6cwMUF1c7ozeTk7FA/uRk9M8scYri/HXxR+I2i/EFtD8BCw1HQ9LTzLncBtH2RsXKB2ILFc52D5sCt+9/Zz+HT2EGneFZbrRb2K5juIJ0laeUJCBlWaTBxkBs/wnpXEj4d/CKHWoNGg1i8lgNy73N1MzMJZ5Mbyj88SPnJHYnmvbrYehLlquCbWx97k+CwE5upTu0ls+9hdAs/FXx48aXB1nyLjwTdMRHqkaGJY4bfBEcSyEBUkcgMzDr3zxXqelR6x8J4tQj1Rri70fRIJCE88XM8yFj5IiHO4c4Bbaqjua9M+Ivw80N/A8Wk6XaeVbQJDBDaRZERg37ip9VJAIz0PNee+FPBmj6RPqesXdpE9hbWhxCzgRGZAMK7cGRQf7xKA9K8vD8RU1jY4NrWWx8njuJXWrrCRpfu3+Hoc540+J0y6Jo0nguxlii12CafzJCkTxeW3lugV8g85OR2HFP8Y2PwR+J2gx/wDCQ63qVxc6faWsJNuy27zyOhAmSMqWfcwJznHA6day/AVh4u0v4ca/4q+KmTo0Ucs+m20cMdzLaxFiXKxqP4uNu1jx1FY01z4I+FFx/wAJ5NaPe3eq28P2SFwSiQKAzlg2QqIp4A69K9HGYxYSrGioWi76nLmOMeDqQp0VypNpva/qe223jfWNE8S3Gj6lYppvhPUrOSKDU2kWK8dyioXDE/6x8ZyVIU9653w74z8AfBXwdH4S8P8Ai9/HuvyXZWxsTL594z3L8KUiBYRqOXY+hPesP4hN46+LfhN28N6JJeaZqdpLHpLTRRiH55NgLyEb40CksAvXAFeZfszfDey8HfE5PFGnyi/1DTbZ9LupbhDE0DYG9oj1MmQRhv4TWWKxUeRNdT6ueApLB+3jJXXRdT6g8F+MbTxncazd6rpUWna/p7IdT+yI3k3CqxjQb5Pm3xEEFTx1r2fwoVkS4m08M8Gw+Xv/AImDfMc9SAeOv0r5v+JOt+MZ9eguPBlif7Dt751v5YTFEhkYrgSKSGc4b5VAOTzXonwz8XaZ4y0fU/Buk/aLe80SCJJXICg+bIzgo3XJ7g8ivhp8MUaWIeY02+fXRdTysTg20qtOPu6adjwL9p7xLqmi/s/a9f6jpETagdYsYUgvzvS4lNwJSojc7ZkAXdjoQOelfnjN4gttS13SvGr6Tb39xvW61C0giENhcSQvgR20Z+WNUT/WHPkxk5CknFfsp8Wfhj4M8X/D6Hw78RNKbXLR2jVnFy8MsBUsyPFIPm3LnjH0PFfib4r8E3fgLxl4m+HEsx1e/tFkjs3OVM1udssSrGow0uwciUCBCCzHJFfrnhZllKjgZUXJuTu3d9z5zPZTjFNRVr7nV3+peHvjR4v8VeOPFWuaP4PjFhPfx20dsSiRRkJHBaIm07nPyNKwZpcsVRRg1yfghdVvPEOnafqa2lvexyW8T26tiS3WMh4o1VhlEblvLQliTl+abqHi3RpvANv4avdBg0zVEuzqa6ntf7ZdQyKIvKMsigLGhA/e8hz8sXUGuh8BRWGneMYZJI5mnuAYn3kqxkkBKsN4JQdtuXkbqXXpX6bSvSpOPwroj5eSUmrH3IZtKuvBMvhrw9fvYXdrjUry78xYHyhw0YYn53PRVAI29RXgnx6/aW8V6x8N9F02406KLXLF5rCfWIY2jubqzkQApA/BiQHAd+jMPkA5NdTrGhHSrO1vbmzlluXyrQwjzNkjdGGeB6/NwPpX56/Fbxjfa/qr2C3YaxsJnX/WB1aVDgtuH38ZIDEADnbXNgsMp1FJ9Da9lYj8K+ENV8erqX2e6to5dKiWRop7hYZCjMx3ReYwyidX25c54rxC5kIuPNiHmJuIAXhHCt1GcE59OuDzXb6P4W1TxZcnTdGsZdUvLWMuyQIZLjb/AHkUZLbf9nk/TJrn9W064s7i7tLpfIaxuJLaRJPlaORW+ZTjPz5BBXt0Jr2cW001YqhFJ7H1h8CP21Lz9nnwTZeHvB/gTTrrWYFuZdS1SWWUNqOZi8KssZGPKzgtg8DCgc18k+ItT1nxN4m1jxXrHlx3uv3UuqStAuyNXnk3uEHZcsVC8kj3rHPzJJJKBEqcLkgkjttx1P14HY9a3dM083MaSOrGNYpXkVgcZQbgcDoT79a+ey7IMLhsRUxNJWlPd9ztnWk0kfXH7MHwNh+N/izVfD99ezWNrolltQwMFka8uHCQwhmDJ8q75GXHO0ZNf0DfDzwB4Q+FHg/Sfh54LtVistORIRuOXmf+OSRuNzlssx9fwr5Z/Yv+FVh8L/gzomrXEKjxJrEC3t+5jAdZb4b4kJ+8fKg2gA9Nxr6isZ2TUZhcyh7myy6qTkRhu2e5wSa+B4qzqeJqukpPlR34DL+WN0tTz/xoVt/Ft0kYOA32vJYjLMCOPxr0eO7M+l2g4JeDc+OWyVx26815V8TImj1nStRyqR3QFsS5IyxORj6DNdhoxlSG6tgf9TIqK2DhUIGOO4zXzfO2kz7fGUE8LCSZwWsW0Og6iG0u086PUoFnWNlztmGVfBHOcjNSan4Is/Fmjoh8y1uISHWbZwWK4ZMdQufxr0XxKj/2PHqksBin0/d5oQBWaF+GZffvxUfg7xXoPiNBb2F6kk0ChXhOVcr2ODUSqtu4sPiasaUa1P7J8reJvhx4h8P2MczwG6Mf33RS0ZH8PHVSK4e3mtTymNwyzqWHDHqMdq/RF7R4pWKZIfO5H+YEeteZeKPg94T8WrPfWEKaffkgedANpJPJJXoSRxzWyxK6n02WcXqLtiFp3PkyFvvCJg5HIGeRnnpWbeToLqRlfqQQQOQ+cD6n2HPpXres/BrW9FMb2d6lzATtAdTG4YfwhgduTXOeB/h1L4/8Rar4fmhmWw0Qwfary0kVRLclhIkCN98gYG9lIx0BzmuqlaTPp8w4pw0aDqQld2Pc/hVomsaLoTXAhe1tLlllb7YoimnY/eZUzlUI4G75vzrrNR8I6bqrSPDCfvHIjIjeNz/EhPH1FdNb6NqiR+bfzeZfy7lC4wEVTxkcgkCo7SYwXbW90Cqn7rMMGTP8W30Hr3rhqzUpvkZ+OrNZyk5yerObf+0LONYrhW1ARfKZIxtlAXpvRuvuRViGT5PPs5VIyA+0B0OezJ95T9K7+4tLG8YFvlfHysDg5Hoe30rm7nQZISbgp53ORLBiObH+2OjVz89zo+sxluVBLaurGX9yG6tFlkH4H5hVyIXUqb7eVZkUACRDlgD6jjpWdOlxCwIcSEcgSAxu6nPBbp+FQfa4LaJTcRPZtwxLckZ44K/ez709OpEqSa0NtLsmbyrqXZFGcl3IQKw9MYIz7HpXFato/hxLqR7PT9PlOsMtpOquI2uBGC8aArgkISWPQdScmuwFyHCo7/aVkIwrorcEfxEc4rnrnwjpWqX0t09vHHI5WQPG3zCSPgfL2UddtdOFruEr3OCphmtban5z/tLfCW+v/DcHh7wvBdmayuzcQxztuinKOIwQ4+cRxhyS0ijOAqAnmvLPg7ceGvgubvVfE+m3s+sXUASzjEJdwz584scbY1IGQXwwU1+qGp+DNMxLLbRt9t89bqR7qP7R5sqjCuwkIB287eeOo5rxH4rfA2+8f6DeW+kXMGnT3KNCxlkZIXdjuLleRG5PBb5iw4r9AynPKMqSw1d2h1OKpKrCr9Y3ktj4T8bftN+NPiLYz2FsqaXpsRwlvCrAt6GQgl5PoMD2xXlgg0ht76u5uLhF8xkSTzM7Rnc5OAP93oBX3p4L/YSuYbWBPFmpLOJCROlpIYFjU8K1s+N4cY6MNpGcV2UX7DfwstrzT77V9VvpoLcsZoJyjxSlXJTY7AMmRwyk47k19jR4myrDWhSdj53F4bF15c9V3PzFPizQ47fbOkUau4wUHDgdwYwDgDv3NdDb+Ob5rNv+Ee3WEU8XkwzsiRohJ2MxPLAEdiT1yeK+7vFH7OHwz8OWt3NouhSalNJO0scds5uPKQIytDINy7FzgmYHYuDk18neJvg/8YDYeKNbj8LW0Ntotm901gsEj+dbWwAaeJY18rawHyKDvkwW5FfVYPPsLWXNz/eeLPBTh0PNYLSLTtHhu7rUrbzTC0EmZHa4cSSFgzMDgu2PlP3FHUV5JJ4uuLDWI2VpIZ7SbgqxLBVB+bdnJcjgt6cKAK3PCd3YeJJbq7a3hubx4Jmht2yYd6rwUBK/dP3UPQ15Dql0txfR3jQiGWX7+CcIRwe3b1PPYV7U5R6MzhTb3Pb7fxsLi8jv762tgj7SrIMKRuDBDzkAEZIHXnccGtrVfiNeaqkdrqEn2uGFnkMcMRhCkdOB8pH+z93uAK8Ts72SPTmdFjeOyHLDYrcn5MEcnJP3Ry3emR39/Ak0rReUUwcpwOTyWGRkelT9YUbMmVC57TF4g0aFwbDeW2F3FyNvy/xMCP4c9znPpV+5uJbgxSLNCoLRwsq/IvzfdOByeOTivH9P163lR4p1kR1IU+Yq7Cp6EHqAe46+lbkmuWzJ56yorxNuQZO4MF6r6ge/Nbxx8F1OGthZdj168juNC1T/AEIf6daDcs0Dq8IONp2YHIIPVs+4zUN06TXd3qNwDA2oGNiIl2pkjBG0ZG0kc4/IVwVp4hVj5bSBi2ZDIW2qHOBg+vXrWxo2vywSbrd3imgSSMlgrx7TyflPGSOjdR25q1mNPucUsNM3rabzriFpoHygOxgoC/KchRnknIPfp9K6jTnfTLdr+/t5XVDxiMPumI3KjMcEAoQRxzjFcpoviXQ9GvrweJmDraqrQRrG0ouW3B44iUI8qPjMjffK8Dkmu0uPjX4dn1qW8sPtFisc39orc3eHa+mRwgS7tx8nkQR5W2SMq5wC7evlZhn6heEFc7cLlLmuZ6E3ib4xfF3xBYSaTHqd9YWYBRYrZWjKoeqIyg7R6EHjsa8Xh8L6nes91YaNe3txcHcZRbTzNI3cs7Bskeua+i7r9orw/a3x0vRfF2oi0jtykVw1sZzA7uZJVYBUaa4lztV+Bbx/L85Gaj0z9sO9jRtL8SrqLWunoGhktppGmvhEuYLeaRmjKQgnMsqjzCQByK+do5v7OXNTpK/c9f8As/ZOWhU8A/s8+OPFYsdSuvDsunafNLh3upBDJ5QGSyxv83zEAZx36V9beB/2d7DwtpYm1rXI4jdhkkWJ0gMGD8oilwWYn+LcMHjivhC9/a08X3dtcH7DcXk8hZ4p9Ru5HMbpJu6KVysXCwE7SBnO4mvMx+0L8V/7KOmWk8Mbu7S3F08YmuZzIuAZ3fCkrn5SFBzjrXFjsVjMSrc1kdFHCUqbvufuDosfw98Gaf8A6C9kkdsPllnm37C3J+Zjxnrgd65PxR+0X8N/DazvdeJbVfLeOJkiZWwZO+DwVHrmvwXvfEHijVUlGq6xeXgjaMP5k7bNp4yy5x14HvXM3zXZnhtRaSXDRuEZ5RvjVuoHPVh6dPevn/8AVdSlz1JXZ6CxbSskfrZ4w/bP+F9u0ulzvPNHdA+bdWEm9k2seqjn96Bt2jrmvlfxN+114w1RI9G8N2H2S0tAqadFcSvIotg5fE0TZExbJCgncgx6V816X4O1TXLicaWsXl2kQeYsUQIhBLkZx8oGSZOQOg5rq9P8M2EOmx3l1czKsLfupoYiQqJhnV1b5lAU5DFcuOjCvVwuT0oapETxDZzuq6/4p8WO0HiK/lvI4vuQB9sZKZK4H/LQjceeoHWsOzs4InjTUsbLhFkjCEI8g3BAiHpnj5iT+Br1WGPwkt3crcTQabZLAy/aAklx5/8AEgityQ0jOx24zhR8xbis248QfafDljo7WUcNuoT90AHYyozFWlcjczfMRnoBgDpXp08Jd26GMq1jjbDwfd6/FJdJeWljBJKN1xM3BO3csMP94jozEdc9a9C0zTPBWn2jW2kxyX2oujxyzTYxDNHIjxTRnjf90r024PSsgabd38kUs6h4LaKWZ0/56LEvyIFHIUHr7VbtJpjbwWzoiRs3myfL0UjPyueQvTA716tLAQRxzrSZ3F/deJJbCC3uJItNstNaS8tNwWJreaVskKyjlmY5xyB2FZGuSTavb2Xh/U7y4n07T5hNHaRtsiSYcggNwBkknHU1mtowjkubuRZy0Q3GZpCyqGHACnge2KnvtiCd55pJZowjKYC+ScYDP2Of0NdsMPBK1jBN9y3YaVJZObfQ7kR3WdzF0Z5IiCej9Avt1NWW8NsJ7yM3TecYxJ5mzHmNIf4COM56Dj3rm49U1WK4ktLOfdcsyybOdz5GWB5HJpt54m1Fo40kml3oSuG+SMKB9zGckdq1dSK0MlRl0PQpf7Oit5oftLbnTZOyqZhkDBdjnaAo74yPQ1w1y8FtElp9ouDEmNhCLhwDkE9xg9c4YjpVazfXtXtjHYv5cGdzMsOFLAHbuZiAcngbuKt2/kQq6TxSSyq4ym7I8wjkMP5tXNUk5PQ6KcbblD7QstrPFYWpkeTcMABvmPU4Y5Uf7Jz9ar31lfQ232eaZ/NKqpVTiLB6GQ5wCBwK6ueO1ga9/wBKjsl8uP8A1KGUzA8kp18sZ4Izk1yN9qE17AwmlV8He5SPb8g+VR0OWU88g/SueVkrs6YxbZXEEVvE9qQUCsMkOCjRjHz+3PcjnsahZY7m4SzJe51CVliiRIyZXZj8qqq53kDoB2719B+A/gd4w8eWlql1BBoujSSefJqM8JFzMjKF8uNW+aRD94bgFB6DrX2j8Pvgr4K+H4Fz4ct3l1AoFa/uQHuFRufkOMRqe6pzXzeP4jo0bpO7Ppcr4ZxGJtK1kfF/hL9nLxX4ma21PUQ3hzT5PNiY3g23y7QMlIOjKT0GRt75r6t8D/s9/DjwvcNqdrYy6pfjBSfUWWUAqchtigJlcZB5I7V7slqXwFt5L+d+OeePcnjFeM/Ef48+Avhss+m6tqK3msr93SdNP2mfjqHkX91Dx/ebNfGYnOcTiZctNaH6HheH8Hgo89Wzfmez3WRK91qd0DvwSDIqhQOrYJG4N3Jr5g8f/ta+A/B8lpp+igaldXLzQuwcxxxGFisgkbqPmG1Mghj0OK+JviH8e/ib46128uLOKLQtFuAYUst3mhY5MFZZHY5aUY4K4HOMHrXhRt7KFCl5d/bZBuUSZ3bFJ+4w6jJyf1rqwmQ39+vqePmPF9k4YVW8z234kftB+Pvifob6fcslnGl690l1YiS0uTEVZFgZkbPlYPIPJPIrxLW/F3ie+TTRqd7c3LoAA2AwiCszg7hjBDsW9c9TUQSNI2MW793yMZwSfQdT/vGn+Tcy/wChK+do3AFchSTjJLdcDsK+jw2Dpw0itD4uvj61W7qTbIpbk3EEpvg87lhI8nmYLMOMj3NNmeBR9kgjJiwjnzewB5yefwNWpNPhhKHUDliQEWIADg7Tnd0J/StNphpjiG2Up5g2yAne6q3TPbn1HSu2UEcPMc/Lps8ridWaQIVIabhDz354HYHvVmOERzQYfKOzHA+UADsT2welSNuXa4tgBuwGI/MAelTbCskkk6ADBY9Dgf3gvc1g4q5SYltvlmMagukqMrAnAIHUZ7H+dRQOjQO4/wBS6ruQdBzxuPY5pIoD84ku2lBA+ULtIHrnpU0dnq9yXisrJryHaufKO505yN20FAD6kgmrjRcloS6kVuyo5tvNSQPgImcBcqTjI+pHT2q7EZ7u8HklfMd/vCNiUcjgZFdRpfw81XUblP7Tm+w2zqQp2/OSOgEfYkfl1r13RNK0nR7I6dbJ5kit5gYvghgOWJ7k/pXpYHKZzd5I83F5lCGkXc5Xw74NSxuGydzPGRcSsPnkLEMVUdAM/nXa21rbQCKJFEdtDvGSPlHfP19qkiu9ilbpyqtknjBJ7E9/y5rLl1GTzDGuAsfPIyMnoMd/p1r6WhhqdJaLU+fqV51Hq9CLVNetNLtWe6VGuMAwQZy754+YencV5xbaJqninUH1TxPJwAWt4GHCoD8gyOn1PWumfTPtF+uoapeeatsSEBAwC3vgs2Ow/hr6f+GP7OXjfxbax63d2J0nQ7kApPeSCESAYwQh/euv0GD6152PqwguavKyPTwVFpXgrs8k8MeAtLurCzi1Kw8q2kSRjcFcs7g5byz0HPGOcDmvpPwV4e1W3Wy0H4baNLf3UbxzzzKhaNE2/MDMeM9lwcZ7V9SeFvhB8PPBkS3N2X8SX8cbY+04isocdooTkDn7vOfWu01DxXbaSq2817aQ27hc2tovliLI9MAEjjrz6V8TjOI+Z8tBH0OGy5ya9ofLw+Geprewad4mmjsrJ2dmRtzkGQkn7p3B8kdOv0zXeX/hPw3o9ra2VreNqk8AAkZxuPy8hdx449qk1XxJbXd48lkPNdXISZgd4BHQfX1PNYM0u9XL5XHo2OfYV8ti8zrTumz9PybhvDRUarRZuiJ4zCZBFvxhR0XHIqGx8JaP4qu4dFlb7SbhySFlA2FOWIHcj0rxrxj4l12C4HhrwlYzX+qzKXIVOi54YseD6cc180eNdM+IPgvxSbzxLd3OlTFFuIFVzGApGGIweORivUynh2tWh7VuzObifiujC+Ggr9ND7w8S/so6M7vd2d7LD5oIOPu8c8jHBHavMZf2XPEO6RdHumuPK6hWXjJ64ODXhl5+1t4y+w29pp+oywtbRmRnDsTdEcYA/hA7nuaq2P7Z/wAZtNtjI6wXxmy26WNEK46DgZP49a+mdHMKSSjJM/L+SlLVqx67N+y58RlYmOCSQkYy6AjHvg1Zh/ZZ8eyTgyYWSQqMFPmyPxrzC2/bb+JuUbUdOtrgSqT+5Qx4b0zkEj6D9K14/wBtbV9wuLrTlihjCqzk5kLnqUCtkgdz2rCpmGYpaoccJSep6Za/sl+NI7kLPcLH5uT5bEIwx125PSurs/2RdBUo2u+JpEXzPMENqyktI3HTGSMeleKav+2hY6gtjd+TdSXPlhzFBiMQY+UBpH+YlvbtXW/CX9q/wRbaZ4t1v4qXEenDTbL7RpkHnH7beSYIW3tFK43M2Mu5PB6cV5mJx+NktTqp4ekfRXhL9mv4M6fcxTW/h6XX7iz3SvJfyM1ucdFZUwD64zXnX7W8+nXfhrwhaWb2sKWl5KtutgkS20YC/MgEWAp9+c9M18d+PP2xfjD46sXstMji8LaXKUMdrA5eQR9ldzwz4++cc15z4W1XWtcmn8QeJ9Tk1G8vW+/I2Qgj4woACoMdlAA9TXp8PZdifrMalWWi1ODNakFRcY9T3HwX8TtK8Babq2lXNwtguqOge58k3BaNM5QDtyc5HJPFfL/ifxjY6tf3Q8P2C2tgssjwXMsey8kyxLPJt4Ack/L2Fd54yeybw5LcThAYJEWMHI3Z+9hl559a8SEayFvIjKh/lUAcBW42geh9Tya78zw0PrMpx6meWTfsUiezDzN5sYxvO3nnk+gHXjv0rsBEkcccbcADJyeVz64rOsLZRcrAi5a3GCAeF9s9vpW5Amd+R5pYnPy8L/j/AEq6dBJG1SoZV2ogKGMYDngf571uaHI3lkED5hgc46Guf1mZRcRopztPT3FaGmOHt2RTgw9zx1rCbs7Fwva57do4VdJnuAxjdlI+q4wRmux/Y2kaT9srwuycslhqAOD/AAiE8V5ho94kukTpJKFwjRjHXdt4xXbfsFyl/wBsHQ2kYyH7FqCAtxk+V/OvDz9/7LNeR14P40f/0/idIig2bmLBhg5xj8q9b8M/E/xlodummmQ38AX5C4zLH/wI9celecwWpcEFAD2GeT9K2IIZIVjmYfIox7g1+xY7KaGJSVaN7HwsasorRlma4uby4l1DUZPNuJyzOzADP1qNbu4tlCRuV4O1R2B/xqeY71RiyhR146+2OvNYU93EVMWVkBLAbfvL3GT/AEr06NOMIqMdkc+repcszKX35YjgH2z2NepaQkQsUuY5I4Du8tmOQDtHOAvU/wCyvzdzXjst6Y3txMh2HAZh97Pb5e/1PPpXceHr2e6u49DtLaXULmWQeVDCD5hz3BbAwO+Rk+orhzKcY0+aTsu72LoxblodlBJaardRNMpMsTlBJCvzSHG7EgUjd04wPl75qtpvniCW4+0eQkkryIDh3VMjLKVx06blGR2XNYvi/UvGHgLUtR8L+LNKbQr65i8xYZY/maGXmMo44wR29epryxPEd+InRZmUuwbnkbl6Ee+Pce1edQpRrwUoWcX16M6pyadme1N4hsrGCV3O9iW3ruYCQ/wMzDDDHJO0bjxuHNclceMIDDAPtAaZOWdB/rGByCccD6DivJX1GR23yyMzBsncxOT3Pbr/AJJqJdURQx2HcwOORwM16GDyyFJaLU5ZyZ6Y/ie6uHllL5aQ7nJ4PXp9feqdzfwzfvboytt5+9gEegA/rXAQXd5fT/ZbG3eSWT7qqNx+vFU7u8ura6+yXbiO4PBUsOK7ZOnFqLav6kcjtc7xdZtbcO8NujncG3OM8jpz04q9Y3XirxFd/YfD9jc6nOct5VrbtKUGedwjBIB9TxXnancvD78eh7+9fW/7JPxv8IfAXX/Eev8Ai2S/kF9Zx28VraQiQzMJN4bJZQhX1I5zXhcU5hicHgZ4jBUfa1FtFdTpwOHhUqctSVkeC6vpWuaNqUdp4kspLC7khE3lSoyMIySAdpAx0rJvpVmthb26jB7gcgV3XxW+I+tfGT4m6v8AEPV4WtTqLrHaWjSeZ5FrGNscQPTPdsdzXOWXhfV7+5EEVuVJ7HtmvcyvFVp4anVxS5ZuKbXbujnr0oqbjB3OMhs1b5XQ49uQD9a1LXTJLtgttC0jDsgOB717xonwbu5WEt2XkZB80aqDxjnNeqWPg6w8OIEjsREJFB3yc5/HoK48RxFQi+SMtTtWR4jk9r7N2PCvD3wp1bUVWTUsW8bEk45/T0r2zQvBeh6Ds+zQl5QR+8brkc8VpXWoafbALI29u2DgcfSs248QtNC7oRDEowf8a8zEValZWexlSn7NxnHo7nsSa9p0cYmuiWkKfcUZII7GuJn1wPLJcovlg/wnkHFeaXPiX7PFJPPIq7Fyrudo47nNcXqPjGWVS1mRKEUtuYlUBPOQnf8AGvHyvhGnTquUdWfVcRcd4zMKEaFV2ivxPbD42vNP3XFlcmJTyzngKR6e/tXlviD4gRPf3F1PKdQuLjDNMSTuJ9Se9eUXms6lfXDLcXAkT+FANq+ucDoKyiVaXY6GaRyAkafMXJ6ADvmvqcNw3hKDdecEn36nxP1qrU/dQ2Ol1Dxdqt/LHcGRohGuxQmVGf7x7lvfpWPZ2uo69emxsreS9vpyWCKSWz6sTwAR37Yr6N8P/s+Wd1pq3ni3U7m21GZQzQWzKEhz0BJHze9ev+Dfh14R8HW8rB/KjAdjdOwR1OOGIIOe/wDeX1Fed/rngVJ0KGskfUYvgXMcPQWJrxtF/geT+C/hDo+ltDrHjKL7czFCluNypI/3mALAqdoUglsZPevoONNDkjXRtMlXT9Lv1ZYxcxoBOQQXUBchEHG4jPrkZxXlPiH4vQ6bq2nxeGII7qWEkL9o+a3EwbafL2/6wsOpB2gcAVx9/wDFPVb/AFFNOu7WFE+2meRUjCbC331QjkKTzgYPYk183mH1qspTsRl0KXtIwnLS/U938ReN9Q8O6dFpHh3TLHVNYCuVvLSeR9qYxGQrAKNvIYEsG+tfMt1f614jnF/rBHmEhXQArtKDAG0dwOtfSGiXmna5aeZDCjIrcsv3lOeQp/nXmXjPS4dO17ZbhUju180dtr9x+NeZw5m0ZVnQqRs0fYcY8GfVsJDGUJXi+xy+nW6EmAJiMjnjAP8AvE8AVq6KuuRaq63cKpZo3KA7cpj+Fl55qnDr2n2d3CvyhsgTs4OzjsfSva/Ceq+CNVTVpNfuIYr2MEWSTEpBIm3PmBx0K9MHk5Fd2bZleV43tHex85lOVe44TspS2uefT3BhMkQjThwTtOe3T8B3roNA0T7fD9p1ONXjfoJOjj0PsO1Y/hfTri+lkvr23YGSR2iUjaGUdOvr716xYRrEisRvfBKpjGMDnI9qmtmEZ0vJnixwUo1eRatdiDR9H07SIBbWey308n93BEoVFLcllx+tbMb/AGgrGX8yKFiq8Edfesq2LTwqZmPmHJfHAAz0GPau20mztMb7uQRRLgvkhDt6jDf1P868WSsro6avxe89R1gwaabTpAZJQqyRxhwHYL94qDjJBx8o5rrWa3tYGvLpzBaW67mIOC64yybV5/SvBfij4X1NleTTPD48TQ3pjYeTefZruyjQ8GIbvmK5yG3An0r0i81JU0lIzLPcwNbqksko8uaRigBBJ6kHGScEmvmaONrVpTi4ONtvM+qp5dQpOlKU7ptXOevtcs77WV1i80i1uCBsgjm3bVRTldxB+Y96y9UvrvV9Vm1nVJTLdXcgZmPtwFHooHFYSatLpkUM9sjNcjITAAGem0s4POPUVnadq2oT2LtrMX2aSWRg0ckqyEoOhJj9T6V8thsptXdZR95vc/faFLK8JQk6EVdx+8l1HxXp/hvULbTWhluXuzvCLHvYFnKhSOrHHJx0HNelaZZy3MqPIqqx+ZiowEGePwxXJ6VJdXt3BctDulUGNBhSyhffqvHYfjXWaZ4n0SPxoPh1A4j8QSweckMgCCaNhuYwt3K9weo6V97Tw0qdR1HO6fQ/mjM3QVbmoqzv+pyvw18A6/4d8SeJo7nX5tR0u92R2tpOjoLYMxd5dzswJOflKdR15ru/GnjnQPh1qvh/TfEMDNpniK4eAXEbHy4CnCyzOeSHcgbP4Qcmu/tLZtHs4/tzo8zdWU5XPtmo9W0Xw74o0r+xPFVlHfWKTxXPkS9PNiIdGUjkcjJxx6189iswl7R0rXTPuXkEMZgnilJKf4aD7/Sp7K7nns1w8SMjBm2qT6A9R0zzXzD8Xbz/AISCbSpdO1RdC1bUbefTvMuYHuoiFOcqUwxzu5Xo38RxXtFx4q1TxBqg06CRjApZnPc5/i9cV3/hOWz0m8tNUNjHdx2ylLcsnzfONpkUkEpnse+KwnkUaDdanon9nofMZJmbw1fnjqT6ZolteeGtAs9QkR57WzgjvbiCIRC7kiQK8ioOIs45Fb9pbR6af7P0c7YpCzBORsDdAT3Na2u6tZ3y21xp1k1pI0axoDhjIynl3Ix0+lQ6FcXmn3l3batLHm4VZIIlxuYgHCqTywY9z36V83jqVHCVY4z2fvzdi4+/UuupaGnW9jHJaWtmFkJXzniUDeevzActj0rxb4ow+KLzRYNN8JJDcteyNFfQzS+Vi3YMGyOrbuAAOncGr2g/tNLofiX7V4r0GXRNP+eO3c7p2fBKv5mxSVAx+HevUvEeqj4h+ItOOkWUdsrqYopJHy8m75tzleCAPu9TX0dGpKWjWh7FSlXwVVTqJXZ4F4DsrtfDdvby6E+ivbRC1SOQr5ixxHrtUldhH3GG0kcEcV39tLf6LbvJGkc8bFA6llUgE4GDjHXtXW6x4X8T+ENNfU5I43nmj2ROrbyP7w2kZ49Olc3aPcX2l2t5LES0qmMl0KF2U8sE6pX4v4hVqtPH08VhE27as4/rSnWc2rXNiKKTXrwPPEbUqq85Urx6mtX7D9mlUwnMjbgWwAAPr39hVvTV/wCJXbkDA2tkDrxXP38V8b2WctiN0BwpONox6fyrsng8JhIQx1eDlOVm/IqOrsVvFZ1RfC+pxac+64mjKoqn5nQffI9SR2FfKVraXmo3FvoGmWskt9csqRxBSH6/TIwOpr7F03U1iIlvbb7ICMROeYyPcdV/Cuf8efHnw58N9S0vSk0n/hJNbuSsl1b2zLHJb2LqxE5kK7SSVICEjOK+ywuaUMSv3Uvkfc8K55UoUp0KVHmcr6nBfGf4neN/CXiDQ/h74SjuZJ7HT4Hvg0G+2mM/yRKXxk/MNpVSD3zTPiv4r8PW/gXw74U8d6Tfzaj4s8uEWGjsqzxyhhl2WU4KbiBg9eldh4c/aH8K/FLxNa+HPAMTTLNbJdSXMyiMxR7S7IFI3bkyB1Ayflryz4hPYeNvGs8fgG5kj8X+FDDm/MOFgBYnZFJKDGxU8nAPb0rHM8vw1KUcbWjeUdmj53P8fXpRhGNHlnF3b9TmLTRPF/g5pfAvw71WS6sr7UStxYPKhvNOt0ULI10j5ypOclcHkEcV0Px08MQ6rc6LpN88ltbatcRWNkLaznu5JIwQ0qeXEcqCo4ZyFNdhc6dZ/CX4dXnivWLW71DUBDJcTzOGubzU7wnaA8ygkkkjphUXgDFY9/8AFH4kxaHa7YV8P6tdRxT3DeWXZYiv7tdkh+U9ck5PsK93E04VKKv11XoehHLJZ1WilC8Ve/rY9ymTx3eaI/w90E3Ggf2Xa6bLY6yFURTpGT58XljO3G3DLk8HNMg1zw7Y+Nx4OurwWeuXYN0Fli8tbkkbiY3GFdxjoTnHftXDfCH45y+NtcTwF4n8u5upA2y/gHkozr2cDjLe1eK/E3UvHGpfGqP4f6PaP9l0rF9HqU8YMMcu0sBFKwOOQAwPGO2TmvlcVinRqRopL1PL4op1ss5aM42sfTMnhPwrYauda1fT4rjXroOY76aZhIXYYVY4lIjOOikrle5rq9Y8OarpaP8A8IXp1taahqcULXupI+xWuISMLKvfJxl+pHAp/wANItS8beBtO8XeJxBHe3CtLHJFkGFoiUJXI/i2k4xVXw94wbxdpt3e6QyT2L3Tw24iQqyyp8siuzDAYkct90D3qlio1JqF99icNmLtFyd4voS/FPU49L0i11PXLyOytbVxNdSySbYYnWPohbGAckqvVug61+IfxQ1+18d/ErxZ44iBjt7+fbEvmMkiQKBGu7ZhpHdefJU/KD+8BHFfSn7fmpTxat8M9Ejlugbe01GeUSSsqu4mVFYoTtYA/KJWBOM7cZr4puBaXDSb41R2wcsHSME4JIUfdB/hjHL9WYZxX7ZwdkcaNBYl6uSPCznOHWSoLRRNixSZ9T82KKWdxFIoaZ2mEcaLkFZH+T90uP3m0RRdFjZhXt2mfEDTLbQPCHgnw9pj2troPm6nd3MyB5pLhkKqlsSN8ELkmTa/7yZiDsUCvGtES41cXHhy3juru+a6wyJGoRoYRuJmLNscoOiuRDAo3cvzU8Msug6WbSCGfVVVmIkEZEcizsFyNxL4cnabiT5sDEPGTX0eOpqpa/Q8ihLeyPYPiT8XLLU9MTwvo11eWt7ANsklvH5wJ2DKOikFpGJxtGcfx18S63ZWdpeo0FuscUiBljGG2lcjO8Ha5J5JXCr0IJFe+3ll4i0vUoIZPDQgk1FBYz28EZlKeaCY7cRfMVAUeaEUtK/3pJVHFeEfEKz0jRbq40ATS3WsWVxHFI8ZBgjWNSDEW58yc5+ZV/dxgYDMc1z4acYq0Tq9n1OfsNV1W0vrbV9GvJtOu1QsLmCRoJIyuQ/lvEQ2ADy3GckAGsR5TcyxLHI7iQyDzyN7yNISSxxzknqOWPVqrLdrDIo85Szs0WeCX28spz2H988enNdHoOlXOsanHYWkbF5mESxrkk72znceenUn5iueaupLqbQRB4d0HUNbubWztbQyyudpCDJYjJKKoyC3rtyF7gmvvP8AZ6+ANv4m8beH/DuqMJrOa6W4vhGN0a2sP72SNmHG9goXJOCMgKKx/h58OIo0ubPw+0fn2kSNcalcwyLChDEeWik5dmwQkY2scZLYr76/Z8s7PwzqNzpEEDRRR2008rylfNkkn+UyMMcHGVC9h69a+VzrN404NRep9VlnDOIr03X5bRR9c+ENaXVI5dPMe1UmmnBB4KI21UAH8KrgALn3rifEWv3vh7xXp8d+fJjv3dzKGPzHaCFI9CD+dc9YeLItF8f2fh+0dEikmK3BIHyi4QeWobrncMkV3HxT0CTVfCkl3Au6501hcQkEBgB1UsenBIr8xVm7y6n1WHwKo1FCptJGJ8UNTtbqfw3bQSrF++89VY8bgAuCD9a6W11P+ydTW4kJezvUVN/3gvTj6A/lXzPq2oT6zLpYdj5lrGse9jnABLA5PU479TX0ZAkHiXwVBqlhEPtGmybbodDgry+P7jDGQORVOPQ9fMsEsPRhGWzPaEjgu4fIVzNHKjLz8wZmHG0npz3HSvmbX/hrF4b8TLdaHMRaSE5VXyYjj5ow3UZPPHOK9F8IeKzZFdL1It5EgOGHVAT0z3B7Y7V6RrOhW+sac0MREbOfMWVAD82Mbs+44bocd65JaM8LC16mCr8j+FnC/DDxW+u6Ve6XdXQmvtJlaNzklnQfdYjuO31pmm+LJNGuZUuIWaJ5CWCH7qsc5A7gV85XNv4m+FfiiC5uEEbwFlR1P7ueIkkjI6nvzzXv17DHrOmReL/DbG5tmTdPEgy8RbG50A+8Mn5h1FW6a6Hdj8vpU5c97wnt5Hp97p+n+IrQyWxMkMo+dM4Vz1wSOR9a+etQ1+/8B+MLiy0uD7LazANJCoKOVPZMDB9R2/Ou28P67PY3CS2EwMbqQVzlGQf3fYdAM5HcV3Gsaf4a8b2MC6nEFmBOwFtkiHP/ACzdfT+6Rg9CK5MXGbg4wdmeZSUcPNxqx5oM5a11m3ubS3mt7iS4t2YzBnLBvn7Edv8AGujg8TqY/s+rwi8tx90vyy47A9vxrl10S/0O1ClFvLW3OxJ0UY2j+GRByrD2GKrx3cT7QQWjYk4z/e6kGv51xmeZjl+Mnzt7nmVaEJN8h6B/augxHDLc2SkZO+LzEx/vLn9K0bLULIwvJZ30M8Q+ZhnawU98Ng153BNNb4MEu5QQVzyMDtUckn2pfKuh5oZjglQx5/hY8HjsRxX1OD8VVoq9P7jFYeS6nrcmXQLIhkT/AGhzg1mTWdo6bMGDtuXkD8CMVxVtq+tWcA+zPtSP+E/MMj3PODUv/CQaqdyT7ZFc5OMAkH0PbFe/Q8Ssvnu2vU2pxmupqXOhTeYhtGikBIyw/dMVzyRt4JqZ9Kv4yPInkJYnnaJAvPf7tUF8SkIIPLKpHjb659CatxeI4LdfMJMbZ2kdc98f/Xr04cdZfP8A5eFuc3uB+3MjRz7X2k7TlkbH0YHH4VBJfKypDdW0ZUNw+5T0/vdMfjWufE9k8LZXZzjBxj6kn+VZr+IEn/dGBNuDyVyAR0/OssRx9l9P7d/QORyWqNOC6Zh5kUMcQY/KNysDjv1p0dxezGVZNjg8bZNpUqeucjGBWImrR7SirHEC2SBjIPtis6fXIULBh8jLtJAypyeOfX0rzaniHgW7pmf1QbqvgHwfqVwb0xi1u2jKAws0aYzk4UED64+X1U1bE2taYl9PqkkWoW9nbmSxeeb7PBCUQqkblBnaf45CDgcKtZP9tTTBY4oCSeQvUDb03Ed/QD8atR32rs58q3B3nkt0wegwev1PSj/iKkItWbsjmqZcrOy3Pxtm8P8Aw8vviF4kk8LRiS1MnJhVo4Y7gjdcNAknz7QxZY/MHQbiASa+ZPizofhfw941vbLwnHdafYyC3mCzTCVXiMeJWdsEh2fnH3B90Dmv0I/ag+G+oeDPiyfibpkAtLHxEsM90YseXDcJiKRSP7sihWHGScmvjn4/aTexWWieLtL02G6RZGhmhxt88YLpJGT1eMDp3HIzX9pcNZ/Sx+ApYmi7xaR8PXoOnVcZGV8PdY+FI8Nf8I5r1tcyz3rST3MsqqUEwwIoLTAzDGgXc0mdzklcLXT6z8NdGsZZdX8E3ya/o9+Vnt2YFQqE42hyAoYNhRCxLDls18uaPr9td3wmt4Ydk8yy24wSgkHz4cH+FunTJ74r9f8A4G6l4V8Y+Ao/DHhIWaWPmm/mgjuDdLDIxAlEsLBXhO7LRINwx/FXTi8yVJc+6LoYRzlys/Nu/wBPsYJZX2Mm1zGwDHAdD0ckMeenfI6Vky6LaqqrFCjtB8qqvHfAZV69+nfvX3F8efh//wAIxazeK/DFpZeJ4PMNvqjXSyRXca9YJDBFhQg+6ssbZA4cHrXzzZ33wu8U3y2tqJfCV7HGXEN23n2kkqhQILe6QeYgk5YtIBjpyK68HiadaHORisNOlJxZ4ncabPZwzrczSIY/KYebzHIpJBJVTjI9OnrTjbRvaXSxv5ttuALxt5WN5wNoycDJ5PSvUdQ8FajYWh1GNSulTSbBOAJ7ZSrswSUpu8ts42k43ZrJsDLBC8sBiO6OdmaMK2ydHBZGyMcA/f4xwMeu1TD3WhyXS3R53P8Aa7e5n0u3dZLqEDcpb91yoY9epHp61nzNdxQmO/hd5WThD82N+GQ5HfqV9BXdz6Pp9xbHVoV3mdSpLqdpeP5zuKfKMq3HckVVltbf7TJFBPGTFEDHn5lLEZ5OB8wGeB0riq4BN3uaxxCSsjlV1Q3FyVthJvfDJvAx833mJ/hAI5J5I4FTXUspEM92PtkjN5TSH5QcDgInZR/TnrXSSeH7byhfW8sc4k2FEhbKKwdeQTzkgMMnv04q3pmi3s2+d7k2FtGJCgfO4q5ztXjgsNx9amGCfQr2tzjIldxIt6SivtdzjcApHCkdOD2PAOMU+K1tZvOttQM5kV1CkYT5GIyHZ+hHHzbSOwrsG8O6bbIjSJLNEqK6SBtyoHPy5Gc889MgEc9Kii0GOzihknErQj7zyOWEjM3ykg9z0x0PGK6I4eSHznNoml22sXb6nb/aoCm1ZYpWRQq8iRQoPzKf72Qe1dNp08UN/dzI3+iOY5IIJF+cOwVWwy/N8/pyD3FbVroV3c2P2pohaLuLRoYw0wZQQYwg6KQcsefesL/hHL6Np7i41CNLdlEZYR/NtHUAKcMc+gBHc0/Z3eovaEFjq8mlrFYzzhry1jmUSyqAdsgb5OQfkCnhMFM9qqCSaFXeKVvNPzOpbYozxlsck47LxjjFa8VhHZxfZre4MtwzKZpmUiUA8qyM44OcDJ5HasnVILiGKNLJTKIGAJkxI6u4IbgcYxz610ezRn7Q17GwQXdtcXpF1MpIQqpI2j+BVySM/r0rqtR0b+z7O5+0yIZ1Z5Y8AxRxIOiE9XfsFHyr3rkPDmsG0nF8Mm4yQG25HzDop6g8Vavn1i5DzXrpGZlDRhjlFJ/iDdz65q4RRMncpyWktwn21pJHiKhItx8kAN95uMEntjkGt3T/ALVLbwq8Z2TbF4IUuAMZIHQD079q5qU+XJFNLummWRdrKd0bF+BsX+H2zzXXRaR4k1TWJdJl0yS1v7RdzROCkhRF3ElWxknseo6CuqKMGzS/s9GdJdQuIgSPkRHxEVB+UkdSccEGsOZrO6t5hbK32eLJGxm3Ng8gqudyiu4s/DIGnSnU2S2Z7ffbhYg7BmPyoxcnDHuCR7Vhaomj2nmyWdjiS3AiSWSVmIY43ccKRnOOOPeqZMZHn8jiPy5I2dJ4ywaYLjHuGHPTjH51rQ6VfXssE1+sdvbbRtNxIAhRuhHuc5+XnPap0ttPuFVLh1CxuWdQzkEN0GMYJ/GpENoks1+0KzizB2NMDhRjqYugxtAHeuadt2aptHXPdR3OmW+mW2mvawRSl0berrI8JwG2HaGyOQzZ21Hca5bIkMMsFrZi0T55nLZZ++VT7xYcYPTtV3Sk8ReL7ldK8J2J1GcL80aj5UB6eZIeAnOdpxivobwP+zvp2n3ceq/EC4TWNR+VhbRbhZwk9A7ZDSEfTFePj83pUFq9T2cvyatiX7qPA/AXgnxL4+m36BpxW1UtvurhStooPTkdfoMse+K+yvAHwU8LeE2W/ltv7d1YfO1zLGFhilIx+6hGQB6HrXrOm6d9oEFkFS1tYQQIolKgAddqgfn1rzP4sfHzwh8M9Kn0Lw+51XxNd2cj2iIu6G0bH7qSck42nkqFB6fNgV8Lis4r4uXLQ0R+hYTh/C4CHtcS7s9suXsND0aTxD4nvY9MsYgN9zdSrFEqjqAW4ZuwC8+lfP3j39qn4Z+FtQktdFSfxY0OBK0Gba1hXaGAV5Bl2IPpxX52+JvE/i34kSwat431WfX7hXPlyXJ+UBh/Dbo3lIFI6qvTBzXJzT2sUZumlMwCMoByxLdO/Yds1GG4dXx1pXZzYjjCavDDRsj6J+IX7SPxF+Jca6fpBbwtoEh2MlrITNMh/wCes424A/uoPcselfPJs7LSFlaLc6O22R4yMO2Ou5/vH1c/hVODVbkq1vZExxgKAXGGTA6r6n26Vl3E1xcebJczvIgzsVsOCD/ESvAPuOK+ho0IU1aEbHyeLxtStLmqyuF/qV1e7PJXygABvBBAx6DA/H86yVWSe5nWEttjG8okeSxI+ZienHvxVmdfJudkn7tGPGRuAcD+971JBPGgm/eeS55DKMHbzu3Z7EjGK6Em9DicuhaS38lxDcyoAYshkOecdGPdj3/Sn3L26uskHyxFMgNxk9wPpVa3mkn/AHYAjEjo2OOcHqfbHWtGXTtjESrEyxseCSODznPb+tdMVYm+mpB5c6ojoreReE+XuYZ3Adxjn61BGZUkjmYlS7BUaQcZxwCTyxrorOO6uYjBb3EZAJ2ow3YwOgz2PZa6HQbPUWaCG6gEyW8yuoYj90GznjuT3rqo4N1GclfFRgtTFh8Na3d2QuVhO6bmFlZUVB3z65Hali8NavdO1u2nPGzkF3b5wgT7pDYwE7lR+de5+TBBtj85HKHG3ggA9seo9at5Hkbsb2JI68EfhxXvU8iildniPOpX0Ri2ngf4b6RpFvLfC98S6rIVkdZwLGzA6shjTfLN6ZLKCK6LUtWuG8iDTo7bTrBECfZbKJbeAIDuAKL94gnqzE9xWbcvdzbmmBdAuRxwcDGcDnis24uiluqGQPG4AwnTK+hrsoZfSpapHFVxs6m7Jt7xlXkBzImd7ckAHnB9+46mqM91H5bsX3Sn1GM44FV/NuVLo8gXzVwVbqF9fau18CfDnxR8Rr82XhuAD7OUE13P8ltApPBcjgng/KOajF46FNNt2SHhsLKo7RVzg2eSGZby7lCQ9lbpg9D9fSvePhz+zp8RviNaw6hcQx+GvDspwLu/Q75jnO6KAkSMP9o/L719YfDP4H+C/CEiX7QL4i1+PLLf3sY8qMjgm1tm+UYPG98sR0r1HX/F1jpccI1C5M93OCWRfm2noFbOAq+nAY9D0FfDZnxc2uTDr5n1OC4clzXqfcY3gT4E/Cz4Xxi4sbE67rsSFl1C/wBsmwjqYYuURfcBj61s+KPiPounzR/brz7VfCPAhJOR7IEBGMcDNeQ6t4z1rU7iW3hdooVPluM/wgfdP8Wc+hH865mH+zbO6S80sma527W85PMdZHHzBc8bR2YnIr5LE1pT9+vK7Pr8DkU5O1KB3Ov+Pb/UvsdhI6aMkiufJkXzEEKjIZygyGJ/h9a4ZLO81S2hl1KMKHUEuGYFyv8AEynv6elSSXljbvJLclxcx5QyEhmweTjt+dUX8QLKcWgLZ693P17CvPq412tTVkfdZbwzQo+/Wd2dBCsUMey2AwMHrksw4yfwpjWwunJllKwRIWfkBVA5JPtjvWV9taJEiupSjSsAqoPnYngLnoT6kdO9fPP7QnxIn8LwXHgqz1OC4v5kDPFbnKxLjlXkHU/jWmX4CpiKiSOvOM6oYKn59Cr4r+OGn+BtR1C98M3n9o3uAkCy4MdsScA5HLE/wr07mvkjxT438T/ES7N14lu3LM5Eqs7SZOejE9eei9BXKW9tJJK95PJvlk2gjOeOvHsPzrTu2W3RY7MM8S5Zg4ydzDpkcke3Sv1elDkgodj8OxMnUqynPdsjsrSO1ZcKruFkEmO4z8uCen1FLcuBBFuOd2UAP3fUg+nH501rhm225OGBDb16txyfrn8KNRlhEdnbAlZUfz5McHB4GCRgZ9+KwqS7EJdytPdpPA7B3U4BHGO/QD09u9Ud73d3DJIACSFy2CMHgg/0A6d6cYJYfKeFcuCdxDZK59MDj39e1XG0ol4JJAFKrll4zuPQ7R8uP8muKbk9GbR5UZTSQK7oq4VSyksd/twPX/aPTtRNbvqUiSRossqgImeESMdSAeR7nvXW2+jbXVpxuxhc/wCeB/IVuzW1iqFEiRQqkA4GSx681dGi73ZNSquhzNtaTZjSaXcE5Bccc9jXrnh5JrawhjeT92VLEbD+R/vfSuMsrX+1NSs9KXHmTsAoI+VV7n14r2nVV0vQLNVRc+WATI3zIAvXA7/jXuZfQspTfQ8LMG3KMEea/FuJrCLR9JSRt8ySXNxEVChCcbBnvx+FeTWCOro4zubCKx9T1/StfxLrupeNPEMupTMzeYoVSABiNOFx7ew4rX03SWKmZhv8oBpOwGK8Zwc6jbPXglClGJbs4VgtRAgYGRsHsT+P9K0HQRJgE4QgEA+/T8KbJcPGyeUwJHygDrg+tZ+oXixDYCP3Y2gD7pJ5B9a6XZI59ZM5zVZTLf7AoKxscYPUkVY0+RjLvYkdcDPUe1ZiuzFpQ2WLdas2vmFgHOURctjr9K8etK8tD0ltY7WDUZBp7rE21A+CTj06A9efavWf2DHKftfeGXDs6SC+j285Gbdzzn6V4KhmW1aZC8ch+cHKrz6gnlePTmvdP2DbgJ+1t4OwfMMgvgD6hrd+a8XOn/s0/Q6MOrSTP//U+OUnVjtd9oHUDrile/UxsirggcHJ5FZJlbduVSWH93vVK4uBGFeR1VdxQsSMDHqK/eHBJXk7I+DsXZLyTAAc7c/5/wDrVRN3s3OCFLDj/Gs2W83qGQj1GD1HTPFVi+cEEFunNUkLl7mk18yyGSJcbe5bOa9T+FPxH03wb4imu/E9vLJZ3sYhe5thungHUOF4DD8a8ZUFs7ug6+lTYD4HXP5AGvNzjJqOOw8sNW+FlUZ8kuZH0L+0N8cX+MupeHbW0SNrDw/Z+VHc7Ck0sjH5mYdsgDjpXgBuVUNG0YJcjk54HtUJznuxI5Ipjqyr3PNPJMkoYDDQwtD4Yir1XJ8zImKHKO54OOe3pSxo5YAjHrnqK9p+D1x8N4rnXtP+I0K7NTsHhtbh8hYJDzkYB+Y8bSemK8ltLRjEE3ZxxknI2j7pz34rbDY1TrTotW5evfS5LStc0tFvbrRLyHULQZkjJBBJAZSMEHHWt698RNf27QNomnqOQziHdIc/7XXNZttYNMFEWPck9K7fS7Pwtpklvd6hO980EqyNBGuEcj+Et6etZ4jLcPKaqzjqSqrSscTYaDfXBVLOxZ8nACpj8u5r0LRvh1qNxJ5moSrYR9cPyxx1wOteo2viC/1AldFslso3ztEMe3aD6sck4ro7Dw7IB9t1+5yE4wDgkn3PP1qJ4+yshqNzlPDvgjQ49yxRNdSAg5HC4969j0jQ4ri7ttOLxWqTHhE+XIHue9czca5FbQiGxTyxkLkc/d9K831jxrbW4kiR2mu0JICnG1vr/hXj16VbERlGLsduX4inRrRqTV0nqj7CuNNg8PafczRRtEka5MjnAGO5PevO/GfiiysvD9zFeXkWLhcwgEFi+OdvtXyhe+OPEOrQmK8v52DIVZWclDntiufknNwVkfdNIOFZzlVB6gema+fyvgGrCqq1eofpme+KNKth3h8LQsmrHd3XiO3JXyiJAeu44OfwqraahfaxqEWj6ZCDPeOI4wz7QXbhQM8ZJ6Vy+m6Jqmu3rQaZbGZ0GTjAVR3yTSTaPqDsk1xOIGt/njMJ+6yHjDdQQec1+gSwcOSUYPWx+Q061pxctr7H29P8LtG8LeGbfVNV06K0lsIJLjUjqF35zybF4iVNuyME9P4s18Pajd2us6re3OmaU9rY3ZV7RTIV8p3+bLHoxxxivXb3xd418TpHZeJZ21KWaJEIlAVeBwzAEIXIHBc+/tW5ofhLbJJ9rQy4G2WXaCGDDK5VsfNkbQ/Hsa+OyPB1MHKdTEVLy6H1efZpRxEY08PBJI8p03wReTRoLqQuH8smG2ADMGyM5PLdOdvTvXuHgz4aaJpU8Nzq1uVuLH95HHj97IxJZMuOGYAckEY9K7vwV4Y8OHVINLluobW6ukYR/bGKIj5B2ZYcMTzn8yKZ8Z/EF14K8TR+GvCd4dT1WO3jnuI5BE8ELbSzBJo22uAvI3fKAcHmqxOeVMXWeGSdjhhlnsKSxUZK6ex3dnrWn3tpb6lLcwx/aVLjzG2McEhgVbBHI4yORyK+e/ib42s9Q1KHTNMAlsoI5FlA6ys3UZzwvTpXhM2s6nfX8kv2uTUrrajO86MRG7g5VAcYwOnUela9jo17ZwvcX9vJtlYMr7DtBJGQW7DFedlvCOHwlf29Spq9j67iDxGxWY4NYPkttdrW9iKWGXV7jzJIPujKhBsEZA4K44B7HFdzokEVjAnmwgOx5ZzubJ9D6fWlWCCwiSPeJAQG5HIJ7AjqPp07iul8KW1rqviS00lliiFy6Ks8sixwqX6bmbjnoPWvp8diuSHtGtEfneDw7qTUL79+hY0vxFfaDLJLpd6PObmSNcEbfUqcdPapr2/v7+c6jq9411IehZQCFPO1QO1fV3xS+F/hbwL8ENZvPFd1bt4hu57V9HRAizJMjYcRbMl0ZDlu1fF1lYzzTFbqQu6jjHTmvAyath8TGWIUOVnu5xLE0GsI6t4r7jVs45tQfbbRbUJJBHH/AH1616Lo2kQwopAUyHnJ5Vcd2/oKoaDp8UEeAp3t8oz/ADNdxaIlqgjhwCeCyjn8D2p4qrFJqCPK5pyd5M7uXxJd3fgvT/B9xbxSQWDtMsuNzvnlVJ9M5zWXcavZJJBY2NkbUwRoJrovva4aQjO1T9wIOAKwZLvyVMEeC5bcSP1yKdp2l32ryOlsCsca+Y7gZCqOpPoMd6+TngI8vLHvc9vAZhKnJycb9D2PxJ4a0Xwb8N9J+3xtP4lvrp50vIEeOGS2ZjtjVmJyUTBPHX2rzi5MN2sjTlVHl4x0YnI5Ld+K4P4ifErWTBbW/wBslvGtP3Vqkh3Hb/dReioeMcVkw+Lp7yWzumVYYyuLgSDJ3EchccV4M8vzCnCNnds+64XrZTW9o8Vo+h119e+Ze2mhaFGv264KRR+Yf3SvIQAzDncQecV6ZcfDe08KeDdSufE+qi81iVhc6bdxu5jnC8Pb7H6OrZyPTFeDfvZrv+0vM8l1IaIjIddhyMemOte0ap41v/EWg22m+ILdTOky3Edwh2jzCNrSOpyF3L/dAyetY5zleaPFYb6u7Ur+/wBz4yrisNz1eT5HLW1laGL7RqDeZIRzhuB7YPGfeu31VbS+02ONhBcXYZNjoqLJsxySyY6VwYn/ALQZiD5cQPyEdCBwTj3ruvDaXVtqKPp0Ucj4K+W4wCQuflbpkDnBr0804fVTEU8Up8vL0XX5HBh80rJq82WrG2/sTN5FCWuDGqRo0ZyPMzksR91cdhyatXnwn8Ea9r2ieMdb0/OveHHSayvIZHieMxHKxy8/OOScNXV6TfT3Et9qGlvbTaBaWT21zbmORb2HUclzIkx+XGw4PB5rodLeLULFNTWI26zJlFuWCSOUAAZuwAH3R3PWuavio87p7HdGgp26tiw6npNrqtt/bd1aw3Woo/2dLhwhk5/gDfLuGemQT2zXnXjrxBObyXQbYbfsxKSyqPn3Dr07CvO/2kNM0T4peGpPAcNy0F9byrPDdRZ8uGZeokjIBYt2KHjqKy/AGna1oXhbSdD169Gq69aIkNzdIGG/BOwjJJ+7jOcknrWtHBRadWS16G8syrQi8NLSJ0+rQ+ModLjHwrjs9XvLae2+0wXQeKK4tZCBLEGdQRIoO5T0465r6Vtlht7uVGXyozEGZlPzBFbkk/pWXBO1zNF4g1W6ihZYBAsI/dxkLkh8tnMnr2HpSadrmka5qdvo9lqEM0rnEiK2ZN+c/KOM+5FcVTFc2knqbxy6UbzpxfL6GX8OpfiVqni3xZZfETw/BY6Np06nRNXtnJjv7WQ/ceMklXTv0FekaudNjvrPUp1MLQPiJ5HAB2ckkn0xgenavnf45ap410PWbKy8IDU4Y7h1jWS0kUJCAucugBPzHrn8a1dTv9S8Uta29/czXkcMcSlHAVnkA+beBj58+mB7V5bw6xMnGa0R62Ky94ejTqKSbf4FfSfDNlpHiO61LR7lEtNWdnnmuJWBaSR92IlYAKTnHUE8nvXV+Hru6uZY/t1pNY3UcrDPl+WodWIG3BPblSDz3qprnhOXVbG2tZrptMmE6TrMMBY3jBA3b8jG39a6rULhvDvhC814SyaqtlD5gmfHz7ejErwcdeK6KtWMVyo1Ua2JlC75pPQ4bxf8Z5NMl1iw1hmbV9KWMWTXO91kEnGQFxn09a63wF4puvGmjjxBd2M1jKGEGLhRGshRfneA5JKZ4rynwv4g8B+J9a1DWbPT86rqlssNy0xYROWGGZImxsdl6urYAHrXsOmaRpmh6DZaXoSQfZ7aEJBGrM0ccfTC5JPze/J618hjMXyz9l7O8er8j38/w+Hw9NU4wan3Z1F3eW2niOWRS+4FgkXICjqD6c8mqOr38EUTPHH888Ky7Bgj12rjoelTabch1j0nXFj+03+/yrWT5WKKOdmOQR19KqJp9oLNILwfvo5DGHUYYkE4ye5AHXGK+YzCWY4hzWGsoO3K3176HzyjyrmtoTpa3etQ2lz9nfbtDGEHDIzdQ57dKLDwH4Ru9Yg8X6zpUU3iDSiwt5JA37tMEYxuCuRk4LA7c8daSSe8/tGDT4ZGhhWQKV5BbPQuepzVP4o+LdV8KWEcOm2P2trndFhJljuElcYidUYHegbqB+Nedwzl8KmNljXL3o6NdL23OzCU6spKnR0b6nMeMx4M8B6to3j8+G/+Jj54sRd2SbGiW+fazSRpkMueMnkdsV02u3wGqQaZDGsqxh5RH0V5PvBSec/XGaoeGPEd3eaclvrQeDxHYW6NcRSII/MkXrIEOfXIH5Vn6RNu1K41LyvPed1AcybMAj74f19hzX67GjCcXfVHHmVWrCapVW213e5yXw2X4iXPi6/8Q+JtPfRbHV4zPHYJcF4ba534kTy1OFZwDJkdc84xij452NroupweItQuokttSj+yyRzON5dBnherKAcEjoe9erw3N9b6m6LOskajbErDCKuMsOMbT69z3NcP8XPhN4x+Kur+GtR0ea2h0qwDxXaXA+YIzbmnt2Ay5wNhQ8d6+Kp8SYatiZYON1KPlp959nwzmvLjVXqPljbW3ofFOjC+0Dxxc+FvC8DJYySrNsE32ppWYDDGTjbtJGxAfl71+g/jb4TDx58G5vAnibV57O/1C3VDfbwssNwGDx7jlfMUMNrKfvLWXqnhr4WfDLRXu/hvbWb+MriP7BZsXFy8VweWd41OMxA7mzg9q+dGg+NnxX+KVtp+ra1bSweHRayxyQD7LatJEx8w7NxLSkghiMgE9MU8VRpzfK91qjs4hzXD5tUjhfhUU3d7ux6pN8Wfh9+zHpnhbwJ4vl1S/ubHT1QSwwkwvE7hZJQjH5zG2WIHzKvJNe93xtdZ0mWfw1bQvDf3kUq+XDmOeEqHdlOUUs2AN54Q9c18/fGnXPgj4s1yKL4k2813qHhEOIYl+a2N0xVlid4yCQ5wGGMEDBrpPCPjS88Y+Gv7dk014LfU5mhgtmYzK5gfhEVSCqn+BFHkxgZlNLLcpi5+0S94+JeU4yjTlOrC0E7L/M/OT9uTVrx/jBpekX915tjZaQs9nbiNVFul3MWcE5Znkdhl5HCk8bV2818iQu00Xl+Whjiy3mSMQo5+4cZCqfRfnYntXs/7Td6NT/aC8Xww2yWxtI7RWWMFm3CJWLTTOf3xUuV8wYXjC8Yrx2z3vEn7pQMghh99VPXAHTd/ewWPQYr+lsoocmDpx8j4bFvmqyO8+G2j3/ivxlH4Qt9QSyttXtmGovAcCO3Q+b5ajHy8qP3YOCfvE8ivurwx8Lvhd4YstHXVWbSb7W2+1WzoN9xEEBRLiW4Y/LLgnacEAHhQDx8PfDzxr4a8FeMdJv8AWpSthcWc9lJP1MCuxIwgGRggDZknnLEc1+k1hF4P13wrbajrC2Q8NQBZRqVxdoqNg7VEUmRliOGP3cjA5FfmnGeNxEMQoxvy+R+t8GYPBfUOeq1zXfNffysfEPx+8Pat8I/CUkOneIGur2e6juJ4YHeJrG1mBhhuoNnEf2oKVuEDF23FiMECvz/Nu/lR21nEJFKOY4tp3qfRFUg5U8hR06kE1+l37Rf7QfwZ8KWOueC/Ath/wleq6vZxWjNM4nsLRU+5MhOG3hT9Scdq/OLSNfGl6vbaveQmV7NlkAd9kbFDnDAc4PfByRnmvZySvJ0b1FqfE46jGNWUab07mVaRLdRy21vE1w6fMQTnC7ctk4wWU85JAHIOTX3v+zh8KoLmzg8XauRHC8QYK8WSI2yoWN25WWVckYJwv8PSvlf4a+E73x54ztvD9jGsMetztOyr91FRi7ADsin7ucjnHWv1Y8iy0yx+zadBNFaRARpG/VJyAoYoMbW9+oGOea5uIMy9jBU4vVn1nBfD7xldTmvcRnf2pBJbwaZplutlpmnb1t7e3zy2clmc8nBJxjv1xXT+E9QudHvjcNKzFItjEEchzkAt2JPVuorndPsFt0IXG7lSB0HqB6Emti2tjK/l27BRJg4Ptxkj2r87qzbldn9E/VKcKfsktDrLS8vbrUrnUWVVeU+ZuK5w46EHqMV9l+F/Ei+IvDVpqrFfOjzDcxtjYWxg7x6Y5FfJEFnGhjXPy7d3yfxY7V2Hgrxcuga08KzLJZXCBZlHPlOPusQeu3oxHY+tctSNz43iXK/a0uamtUdR408H22j3xe0YCykbf5PQoW/55k/eHPTqKu+APE0nhfVkklPm2V7iK4Vuuzpux04rr/GOs6NqOnwmIhpVHK5Gw7uRlucK2Mqcc14et1HY3rW06FEZQAiMBtJ685II9uppJs83D0pYnCOlUWp9J+NPBo0l5dS00F7Bl3hF5EZPO4dytM8L+KLmxiFrd4lgXp83B46g9MGr/wANfFkGqWQ8PXtyJZIwPszOPn90bPUe3ar2v+DYzcvcaTGPNRvMktuinH8UWejfpWM2neMj42VVxvhsStVsyz4u0aw8b+HZLaBFldkyu4ZaM44AHtXyv4e8R6z8N/EC2epB4LeNyZFUk7W6b1x/CQMkV9Aade3GmyiMEgI2GTYcqTwd46r7HvWf8QPCNl410uWWwAt9VjwbeQn5Cw64I6DHB9KqlJbHq5ZWhTTw1ZXpy/A05INH8WwrqejtDZ6lcASKu7EF6w7r/dc+o59q56LU7rT757K6hwxYZiKclh1wO2OxHJ6mvAdO1jxB4Evm0fVbd44ywd4W4AP9+B+mT7Y+lfQPh/x3oPi6EWGuSbkG0Q3Ibbcw4/56HsB6961lBbmuIyyph4v2a56b/A7W11F551u9Huks7/AElvOSYZlHGG9D7isvVZdLknZbu3fQ9SkBzuBNtKc9dw6DPTFVtU8Ma5p0hvIpv7SsHO4OmN+3qOnUe4rd0vUGMSWqD7SrHHky4YgHvz2FfPZtkWFxa5a8b/mfPVKEPjpvQ4yd9e01g00BeNs/vYj5kJH9/cM/kRUUfiC9YDEYZB8rMqq43ehHHbmu6PhjTTO32P7Rp7lm/wBTJ5aHHorZzn2H1rGv/B8LSCWLUWi+YjKEIxJHfaMFvXHAr4vFeG2Aa/d7/M6aFWk9JIwf7bbzB58Cr82MxscmP1KnpV2DWLe4CwiPypmHR/lHJwMH37Cov7C1SGUwx6vKVX7quqvwOuSVH59qtR6GL1AZLjMZ6BVAIwTkh+6nvnr2r5+t4YXuouzNZ06Pce11KqOPLUqhAbD9/QjsfapIr6U7XFnISSRkZIwB3zXO3PhzVYppZNN1mS3SUD5FjQsfbBGfyzXOHS/E8kimDXrmYDIMfC5lz8oGVAwo5YdPSuH/AIhTiN+ZC+qQa0mj0j7Q+9pXticgnnrGD79ie3HtTJb1IgBjDADOQMkH3z19q4FfDepXFlG0t7dyu4ErgOAdwPzPIOuWIxGnWtZPBunt5JbTyJiXANxPkgBSU5B5ck5P90da2h4S1m/eqaEeypp25jbOu6NbsC9wkmyRYi8YLDzG6KpHX3I6Vh3HjuxhaW30u2nuJIHZMNGUQuD0jY9vU10q6PFDEiwtFbyrtPl24GFYDG1c/wAHPzP1JPFSzW1hYSmUWiS5ZiXcYG5gOiE/KM9e5r3MP4U4aP8AEm2KHIviVzk/+Eh8T6nayHToI4Ni5Xfz8wODjHB+vSrC6R4pu/3txPJOjoT8paPbzz1PYd66STXBCFi2x25Q4EUkW1GTHLIy/Lgf3SRVK/8AEQs7YXF3H50YGS4YOoB7KRzntj8ia+lwXBGApbU7s1gm37kTzr4pfDEeMPAlzpV4LaKa0xcRTSyO20oOoKhioJ+8FBZhlR1r80PiHomqjw3df2nCLiLQr6JHWSGQJDK2diFXAG7neBkhV2g85r9HdY+KEyCQaZZmJdpAd8rjDdD7/wCz196+D/in4g1PXvHOsX80Za1CrD9nQYiMbp80gi4G4H+L72O5r9+8NH7KP1SKtFdD5fi/Jp0YxxElufm34ns9UttZniuL1pluo0ZnZQCTuO0MQBnnPQAYr0H4NeKLbwb4jTVJvD9rrTwvGIhdSz25gdGzHLFLbsGBRzyrAqwJyKk8QWEd5A+jsVaaOTfBOzbQrL1R9w+VMdD68V5XPd3qiO4t1e3likCsuf7vVXUdelfX5nhvZzcXsz5TDVm1dH7t2T2vj7wvc+I7eNb6DVrN7W5hglDtbzlTvi8xclSGIZSc8dea/Pb4rfA7xP4Q0pviJEYbjTxO1vqaW8qvPb+YNsd6Ihgi3f7shIyrgkcNmn/si/Fqw+H+ryQa3cvFYeIpPscsUayFYZA/yXJVcrtBba5OCq/MScV+kXj7wdp2r6ZPBKGkjchg8Krltw++JAPmXtg5BGeOa8COMnhKv90+vp4SnjMOo7SR+KNve3CW1xJo91LDNH8lzHCzxrLEOcFQSHC8HnOMjtXotj8YvFjhLyWez1IWsSwGO4toh5lspzhnTBYg/j6k19H+Kf2WRqGkalrHw2itotTtn3NpiSGIz4XJkt42IKMfuyQZ+YkMhxkV8u+IPDFtpkdtYtFNb6tL/rrK+gWFoZlPELKQrbwR1AwAe55r7TBY6nWhzQlc+Kx2BqUJ8tRWPSLP4pfD7UbEab4l8Cn+20JdLq3vGSJicsSbbaoOU4wT9DXMS+MfhbJLu0/STO6xbJreaNwFZTvJUgnCSD5SRlhx0FcPd+HtU0ZlS3vbSbyIw8jKZNsakhCXD8g5fBAzwCcYqpqel6xYXMyTS2ZlhBjAVwu1jyqKR64yMc+vFdztbQ4bHtln8QfhZpytfxeFopJbgspeccpJncrR7WHyxdFz171z97rGkXsL2MWgRmO5n85/3jBoEHLGFVOAz56sxxnAFeaWTC7jgtbu2SCQzMiklXQkjqMAZ9TjAHWraaHpt1cC0S+luGguUaMxKVVp34VVYkAAH7zEEe1XGn2Gyzq+rXDRz3MFqWdm3pH95iI2+VF6fLzyO1ZmlreSxwTyxXElyAdwK8Bc7jtycMADjn69a9Pt/CF3i5v18RRzkNIvn5QkbSPN2xffVeyEff69q6+3+Ek9xZqJPOuntpjZiO2YOstwR5iRIeN7hSGcDhR1rWFK7sc06nKeSvYapKsC296FR1IQqwYbNucAE5AOcE9zxUf9jarp+k2cOpaeFt3SZ4pULYkiGcHA5wWyNvUMPmwMGvV7jQ9QYqEiuboyFZd/kriU248s5Kr9xP73Cg9MmqE2lXlwI7eSO7aGNpb4xOrlI5Zh5byKF+4zhQM9XxWjw6RnHFX2PMLu3d0eO/iKTBQg3sH3qV+Qpg4Yk9MfjRFb3N1bq1jDtaFX6De6MmCMAdmztz9RXoGl+HtM0yQHUrFZ0f5QZBgRkn5doboR0IGOavzCy02W+s31i3s4bYl5MlQ5dshI8Dl2yMPj7g55pexRbqN7Hm2leE9SnWIQQF0kbHlnCkM/OWxkgcHGOc11w8HpDKst7K2SoHlQNvLgcOOeAcc8VOmt6XDPcSaZqBlVFRYZQcQSXAxlQ5wVRTkZxuJ46VgXvia6OqPNpuxZ5FKksAyytjkHsWz0AAPrmpfKiPfO0tJtB8OacbW2tjcbyJEVGwQQfvAkZU+ucg1U1bxo9o9xf3M5t/tAUM4clmU/e3MSWZjjjmvN7u6lvZTcatKzRs+ArZWRHC85fgcf3cVveGvCWt+KdSOmeFNMfVZrhf3aRxF3QN3ZnwoznOT+FYTxsI3N6eFlI2LzWXaW3gtodxdcptBxgDceBk49h1rLlbU54sb0trRpNishVQqDLbju42+3ODX1D4M/ZE+Ims3UOs+MNXtfDVp8ylEJluPLTCEbh+5jfOcKzZI5zX0l4W+Cvw6+HF/Y3+qWx1rUYZyri8K3cih1zE0IKrDgqcsjKGRvuseteJieJaMdIu7PWw+Uzk9EfDvhD4NfFT4iWDa54f0OS30eFGLaheq0VssUJCyPGoy0pAO9gq/dBIBr3LTf2aPCGjyxajrmqTeLC0X+kRxP9ntBJwGaIod0sUgHy52sM8gV9USeJtP1FQNTs5mjtYvs5Q3LKLiLJI837oZl+XG5VI6BsVztholkmIrMvDGincJHB5xyNxxs9s5+tfKY/iKtP3Voj7DKOHVze/q0Z2m6fa6ZpsWl6VpkWlWUCjZbW6hAAvTIxlj7nJzzXSRNaafbpcX8TNM7qEQZb5iCcccliATzXOah4x8O+GdPnuGvkitdKfN1ezMTFB5i5UlwDkMSAD0PrXyX8R/2lLoW15o/w/XyJ9QR411O+Q/akjlwJDBHkKiMh+USFiDyMV5lDAVsVO8tj6jGZpQwNO0LOR9PfEX4s3vgbQZbzSNQh0vVJVM1peNEJJolHZIHwfMY/Kc4OOQpr8sde1y41TVbzVI55BiRmhmYgN5bkuygAYYhiQfunB6HFWPE3inVdZv9ut6pPrM6QxwiS4Yu0qR4MYkOO3ZuvauQYCSVjEAjP8zDGyPGPmAycn69a+roZfDDxUYrU/OcfmE8RUc5k8V211Ez3C+ZcRn74O4EE9Og5HYjgVUeZ5Ge2hPC5y2OgPGSP4unWpreO3ZfNMuXJXZzxs6Y49O3b1NalvYiKb7EzJE7SCMtn+Bjnj8OvbmuuFJy6HD7RWKSWjny2u7k7Y13D5crtIwW2+n/AOuoYrdIx5O1Y7fOdy4yxHdf6jt1q/cRShXYqfMjI2jBx5RPIUd81o2Wg3Ov3LaZFbCTyx5gIOcg8qkgHHygE7Rj3NaxwpEqqOJvPt11PHb/ACqvmhliiPJkBwCzd6y9SYaXJfwagzJdwhH252hWMn9zqTXqqnw5o0ghvVS9SRRIEtNu6J0ywVXkyu0sBvOOnC881He+HvEvxS8SWGp3iFSscEVtbRRZSK3BLbW2jLE4yScn8K0VJoj2iOH0uzury8MVvGxRifuqN2GHXJ9fXpXp+kfD3WNft7m/WfznRgjhnVEESjl2l+4o/hAG4k+lfUmj/s2zyWUb6hJcWs8mFeSIBVRV54B5Pbg8YzkU3xf4D8KW9hLpkUszNIkDERuEULA5LGFVH8fSRsYA7DrXRRpqWjZyYivJLRHjun+D/A+hWiza4EudR3b1Nk7MRvGEVgflGPbn1NRy37tOLaGz+x2ycoiDccnjGep+tejnwvpsZuLuxt1Ep4EAflAwx8o/uMO6k++K3tG+HEly/wBqnQWUcZZJSRlgOoK59e2K9VYmjh170jzo5bXxM7QizxNp4om+YZ2Z3AgZC+pqrc6pBbxxy3cvkI65UeoHfj1r6r0/wX4bsBHZxQG6YA5bYoiGeuR6nvXYWOlaXahRFp1vEUX5T5KcL+IOOa8jE8Y04/Crn0WE4AxM172h8WWFxe+IVc6PYXl8oXa/kxOBjthmAHvXY2fwn8eX8wkvIYLW2kTBEn+tAPThQQDX1zHNMixzRb/L34dFUIhGPXpn8KlgZ8kzRs9u2eGk2Nk9G467T2FeVX41m17kT6DCeHEd5yOB+GXwO8JwXyap448yW1j/AHiWyAvLcH36KkZ9eSa+lbvxn4U0ayXTrTTo7e2s5VSO1iAjWNSSRhFOHbnBUk+5rz06tqQgjtRdJHFEpWFU4J5/eMCeQzHqe9czdtpUCTSPI8s8pynA4PdeAAB9K+Ox+Z168rzPtMv4Tw9GJ2Or/EzWb9X0/T0/s6BGb93ECZWSQ5x5hPT6dK4n/TbyeQzSAORuJB3glc4znqakkvLFYSyQyvKAuQ33Fx3GKiFzezxB7XfC7csFAChfbPc1xxUnseusHh6bvYmW2hGz7R84xwGzuWqt1LN8sUcv2bzPlyV5f2A7D3qxBDLffPIJJJVxuQH58ZAIz2616BaeDrC1vJU1IyshZZILeIfaLh2X+B0TJGQeOnNEotNX1CrmlKkrLQ8mtvDt5qMsapKsaSuEYuSFIzjnPp39K9Y8O+Bbb7I959qW3iXKvO7DehcEoiIOcsAdh6N0yKyfEnxC8HfDWyj1HxHqcOj2vmCe20+7jD6i8iqcoYASQqtjrgN618O/E/8Aa28eeLrRfD/g2OPSrRbVrKW9jt1huriN33GQKMiL+6Scn+7ivSweWVqzStZHxWacSpaQ3PU/jT8a9A8FwzaF4UMd/wCIZ1ZbkxjMcakFSkgP3CRg+Wh3KwJLGvga5jv9TkXVL5Xla7Yl5G5Zin8PtjP/ANc1MdPJhimMpleV33O2SDtx94nk/XPNXnMTn7NbZ3oQ+Rxu9Mn8+K/QMvwUMPG0dz4bFYqpWlzVHchLiWRDcKFDEsCn3uF2/wDfP161SiEjxzQy/KzE4JPzbT646DFXo7eV5lt5MoBlSwHTPYf5xWrDpZibfN8qsDnHJwOg+tdklc5djIWMPceYkQdVO0D0x3NWVsoGcMijYVHXlgSPf09K05I4hJI6fKc4CjjaD0z6k0n2gQBAwEbN0yOMH39ajkVibkAtY41mMPyjjO7jlvT+tTSLbojIB864y5+lJNHvV7XfjzB1JyTt5PJ9KzpJ12wRx5I6bm6MB3ye3t1rLlQavqabXJEJES4IHLE8Z9vesK/vGjxHEcSYzhuw9T6U24uZQjvCPNO7KqvPJ9q73wp4CfU5f7a1zcLCHBYEcux6qzf07VrSoSm7JGNWvGnHmkzo/hZ4aktrb/hL9TBc3SstsrH5vL7uR2BHA9q3NdstW8WzS28TC10q0QSXV1IAIuDwif32PoK6q6u4o4P9JxBBCikkjZhB/APqK8h8W+N7zUyNJ3mOwtR+5tozjGT0Zf0JPJr1sTFUaXJfU8WhKVWpz2My6l0XK2egWrQQKWL3EhzNIfVuyD0UcCqpuWWA2sJyXIZ8e386xrC5e7Z9wESbTlRxz6VPvaSfbFhVYhRnIzivHUkj2+R2sy3GRGrzsNue/qa5fU7hjIHJIReSuMgH1zW9e3oMiwRNlIxzx1PesWPy7u4jtyNwldUznHJ5/lXFiqtkdNGGpzq3E0bjJ+cDP0z61o2d0djhhuHRiD196+w9L/Zr8IeNfDenarp+sXeiaxqIIRJwJLQlTj0DDI6e9fOXxC+Guu/DLX30TVHSYfwTxKQOuMMD91vT2rxKGLhOXLc75UGlcyfMR7OS/kH3Izjcc4Zh0x0/Ovev2BmLftZ+DARkeVfMDj/p3bpXztf6tPLZxxCOO2QKsWxF5JQYDt6k9ya+iv2DGP8Aw114IjXkNDf8jpxbtxXHnUk8PNLsVh1qrn//1fhhmIxk4XqcV6V8LfF3gzwpqNxqnii0825VQLWRoFuEXJ5GxgQG9DivITLuGex7UnDcN+Xev3HNcphi6DoTk0n1WjsfBRqcrO6+LuveFPFXju71zwNoB8OabdJEWgOVE0yjDzBMYTeecLx7V512469D7fSrjvLJ/rWZyMcsc8DoOaYI0Qgde4+tdGEwkaFKNFN2Xfcqck9QSFs5q4kaoOehHp6mhfuFh+P51OTu68Kx4rcyI1A4OBkEf/qp+QOuBznpSOQh2D1yP/r04/KcDt1pSYD4UDkhef0rQit3dipIHU+x9qpwOznbGMsSAPx+vFdpFpmlaa0Ul/P/AGjcNjFrbHAB9HkPXPtWMqlthNGl4c8LXmryq6IVtx1c4Ax7Zr2DRPC/h+yQyxw/aXU/6yT7oPtXP6TaarqES3GuONP09ceTZQ/LuA/56MK6G61SSSIQ26+Tbp8qkDjnjC+teXiKk5bCR0bazZ2aMllHvkAzsRRx/TH61zmpaxJM+Z/38rEBYUyxXI4/H/OK4/UtbtdF09kMhDPznGWJ9AK8zi8U61/akOp6axjkt5UlTIz8ydC2cZ5rNYSo4txWo3VS0Z0mu+Lb+4ml0m2zbeS212IKv9NpAIPvgVytvBcTyt8xYk7mzzzXa+J9f13x54kl8TeJYYU1C4jRG+zReWJAn8TY6t6se2M1Fa2SLskMoVHZlJA5yBkMSP4fcA16OC92muZe8c89TDj0+4cu0ab9oycnH+frXU6J4fl1G4sY4QZPtDYbkKoX156Y75GK2dJ0K/1mHWNN02FZ2ngjfC7VK/NgjcTwT7flXSyeH9U8NrJo92FjvNUtG8pIxvnymQinH3Q2OTWeIxy1V7M0p0G9UYepXH9m6jc+HtHBtYrOQedIW25Qj+I88Z6Gt/w74L1O8vfsWxYlAMsm2RVDR4Pc5yD6jI9a3tB8GyW0jalrk0cKzxo8S8sjFSBtLD5iSM84Bz2r1nTYbae/t7e3tv7N05nMqMVciMxgZUnADbiDgjGM8g8187jM3lCLS19DupYRP4jkdM0C2t9N8vS7Fbu5ltlEuxgytlyFkiUZGQDhhjaR2rqXvLTwxdsI5wuqae0MrMyExuAC21ODlR0dhnb124qPxd8R/B8Gh6Nd+Bkey1G3Y+fcRxrGYXDOqrJGcZkB5LELwRjNfLPiDxXd6s7x/bJg25PMYZb99nG5yM53f3vlI6V5+XwniYe1qaam9flg+SB1vif4rX6akk2meVdLCLmUyS4KJJdM29bZlAwMYDY4fuK8Yt7ee4gm09WZIVb5lQ8M2OScfNt9hxXo/iD4feMtKt5ZJ7Lz4I4keSS2RnWKJiG8xsA7cY7gMexrL0ywSa5juJcK0+URkHyu3TaT/ePoQD719FRqUIJ1IdOpx1qVSD5Zqw/w/aQpNG1+huLUONwjJLZGM44wcD0r7c+GXxC+AFtodtP4uv7jTL7SjvmsJrWS4+0hM48oquzEowDkgqa+TNSsH0G4CsWtTdJvMTgqBt4Krn7/ADwQQD71y11qM07mSWR1Rg3lxEkbQeMHgH6DkDsa8PHZfSx8YzlJpX3R6GV51VwikqVnc6zWtei1vWtT1Czg/s2zv764uYIT8ogR3LJEGxtyqkDt9ay7XUM4ihi2HhQT8xO772cjnPrXOiTfKrvH9zA2ZyGAGMEd8dq9++FnwY8TeOc6zuGlaSPliuJkJaVu4iTrxzlj8vYV3YzE0MNRvWei0MMBga+KqtUY3b1OIs1MckLz7iUXau5i+wHoF3E4+grttMtvs1uZ2O71B4rv/GHwd1XwBGmqi7j1jSgwEkyxGNoGPQujZO3PfdWRYaJq2t2MzWFnNcRrlHaJM42jcT+Ar5qePpVKLlhn6HfiMqr0q3s68bMn0y4W4V5GcKV5K7TnngAEdfoK0oZ9UmRItHthM4YFg7CPA5BOT79qwdONt4fVJrSNnuuDG7E5U9Bweldt4dZ30tbu6bMs7vI5HXOa+RxmOxWHpe0rSXkfofDvDmX5hiY0KV0kveIodPv/ADXF+gt4872dfmbA64PSsj7T4l8Z6lc+Fvh4kkojiNzMkcixtsjGGaVjgYJ6D867cSvnk5wcnPvXjF7f6l4H+IN3rvhe9NneSRq7Y+48bjDxuvRlbuOtY4LNMVio1IUkudLS+xfGnA9HLKcK8ZPkbszR122g0XTJPCHjXw89l4mtGEsF2sikyLIcjcRwQB0A7e9ZVjaSFwXKup5CbQM4rV1jxlrfig2s2p28MZsGzH5ZJChuq4kzx3wKntZYWmE1xhflzsP5kscjAxX1uUUa0KCeIj73VXul/kfk+LcXVtT2N2yjijjN3dx7QDuz79qzm8R+brMttq9teSW06/6BJYRpN5k+MKlyHIZUz/EuSK2PD/h/W/HetyeHfDz20t4YFvbW0NwqTXtqCV8+3Rgd6KwKuMhkI5XkGootLAkk07UohbXFtMfNidf3iSoxVk/2SMc49amvXhW0pT1R6+Fi8NdYmndNaHV6ZaKsN5dXzeQlhZSXTMwLhnQhfLGOnJ71t6BMmtWZuNMvJYLdJlSR13eYm7qVx0YggA/dxWRLatfWUui+YI7e5jMIzJ5bIXb7zE/8sxjJB610HhY2HhCyuLXRlkuZX3NLLODsijhGZJ2JwDlckIDnGD1r57G4ytTre8/c7nnRfvJRWh3yMYbO4trS1eG0hDNcxuVZpXj5Ea4wN7dXbr2FYfirx5p9nYRR3SML0xNLBFsFwfNIBj8zGAF7c+lYF14109PDVvqOlaiL+yu2zaSurLNtzuLNuAPPT5gCOg5rxW6lvtQubi6LqL+UvJC8xbyS6/d3Y524P3eldCyqOIi+bZ9Uenhs1eGqKcNWj0bU/E+hXWnQrpmlJDqk8xuL68R2kilnI2r9nRuUTBw2OMium8MWMkNrLqJTzWs3R7iRnC4WPnaoI5Y54XOTXmHgy313VNJsL3xRpyWN8pdZ7eFhLEu043q4xkEYIU8jNe+SeF73xFomm6To8c1vGshLvISUZkGdqd2df/rCuHMq9DBUFFyt0V/M9DAT+uYz2uJehx/ifWX+IOtqujR7Lawhbyo3+Tfzy5HCgtzhQcjvUHw30m9vfElrcaPMbdLINPJKvJAX7yo3v6j8K6rXdBsLLTNUv4bW4mGno7zx2is1zNGqjNvGARtMmMhFyR37113wm8TeF/Evwy07xbocEumwaqkrz/aozBc26wuY3jlDd1IwAOPQV4Lwquqjdz9JxXFdOnQlhMPHRpK5a1W5aL5oFYszHy2Lkl1/iY5GfasefTYdU0e4s9NWSK9GAskfVnwSAGPOT90dsmvA9E+M9z8RPFF7or6ZdaLLoV/HGrojvE0LOVjLrjeYpFGd3TcenevpyziFuUtYhndyjZwQ+TlR6Y7ivQr6Q0PiaUJUKsZT3RyGiaZ4jl+FV9B4tv5nhWMS29tDbn7Zw5DRysNxZsZ3enavKfBHiWbV/hf4k0uDVprqwtbu3tVlnOyBIicukUhUbmz/AAjj0PWvrWGeWSLzTIwJU7yvGMcMy59j0710Ot6N4NtLHU7QCK8a9WKWzjEWVVfutwAAAxPNfOVH73Kfb4DiGlGLc6a0alotj4gs/s8mu2kViGuY0lRY1kAbcM4YYz3HrXtfiLxhF8No7afULdDbuZp55M7m8lGwqKODlR2H0FZmr674K+HniBbCPTY7BICPtd6AXSJjyUjznaORnB4FejeJ/hr4e+I8FkPEM84t4/3jfZnCLcRuN2xmwTtxg561E5KnBuT0R6ue5pSxFanLERaptaPzOF+LvhptXu9A8TWOtto9ndtAlxKXcTRwfLIPs6Lj9468Nk46V67pWtafrcR1C0kIhK5DZQgqx24yMnPHI9c1wXjuzfxj4bbw3DItg8LKLOQxed5CKNqjyj9/K8A564Nafgrw5D4U0mx8O6cjXEFvvV/O2h5GYmRpdqgDqewwMY61+f1uLqEsTClh3dN2lp+J8xj6lOph4fzLS3kehKkEsiTzRK8q4bzSRv8Al9DkYxjFfKOv+KfEl9qc+qyTwNJA8ws42zEI2kJUuZBubcB90KAAeetfV1ncBIXuVwSp+TI568sB7159rfhiJ7q71PQL1tGvbjG9khjnVlOdwCOp27u+3mvs6OAjBS9mrNm3DebUMPOXtY37PsfNum65beCLnTLHxbffaNR1R3xcqZBCMjIjknbLblGPmx64Ga9q8PfEO512y1PQ/CXhlbmWwt4WjleQJDNcyNiRFZuCqYyXJJIOBVG1+HfhrXdFv9H8UwDUoL1Nr5ygQIdytGR8yNnuMHtXc/DLwhpXgPTY/DmjRXj6bFM0wSZjczSs452yNgKPYV00+ajT5WzvzXH4CupTUb1PwPSvBdrdz2thFrNpHHeNEHnjX94ImcEssb9Cueh6+tfIPjbxjJ4i/aR0q1026ubrRtMvrbTlgt7lkBljYtJsRSuGU/fz1Ga+15Wu01RbSQmCwgkDcjl/MXIVR/EFP3s968u8QfDX4Y6D4n/4W1dWEianFfCRVhmKRy3brgyhDwHIznsT1r4nKszoYnFV1Tp2cXa9txZLVp0Zz548zlHTyOx8V/D7wlc6/YeJpLRVubGSVoYVVVtBcOfmneNVy8jA43E4xivNj8Cfhr4N8Z6p8XdJsNQlvtLj+2WtpHcExLePzI0Clif3hKqVOVUEkV3+v+NvDivpmom5ku45yCFtYzNLlWw8bIh3DA6+h611Oi+IdH8RaZ/bOiyJc2N1LKykZQny2I2bWHBUjk/dz0r063Ld8vxWPmcRVbm4N+8l+Z+b+l/DS21D4mz6J4ivvO/tG5FxqFvDJHFLbT3A3Aszn5lRifkX5mH3K+q9J8EW3w+8O2Ph/TZppVQTAyhwctMwfBizvKZIxAh4IzMcVtah4V8Kt4n/AOE+sbCzh1mBApYAKbiNlOFkyCVUdnwxJ4TFXfFvhhdI0iTUdMvAXk0+5324QGNYraPzShbeGghBG4xA7pWPzvjivWyOc21Gpua180xtel7LEVOZLb5H4JeMtWbxf8VvFV5aSz63qGrapdKNrC5ll8tgiMHAVXyFx0CrjHpWVr9l4n8NW9uutaPc6M0rDa06FPMYddr527j0JyDjpX0B+zHDo13Ya14qiUf2nI8auwUCRIJcuSNvCb29Onevp/WdD/tyx1Lwf4ytvM0++tmYbiD5XylldT0+UDdv7Gv1XGcVSoYj6rGOisj3Mo8N1i8vWO9p77u0u5+Xi26Xs8dnJmKNz8oJJCk/M4Kgg88bVGGbq2RXP6p4isrSwt9KSWbURCRtglkJgtjk/cThGbpyowp9+a05UgsrK7eHaJUjlcSxsQ7I52LuY58tCeSQCWOMV5azebBCsMYjZSpckgt5hJ5A5IJ7jp64PFehjpKVpNanwNFSjJpPYAjzTK7oQ7bm+bDPv5GSf4jjucYHSpGjEkT2+MzFABhcEtkYyh5z2GPmParsCICru/zMSSw6D+EcD731+6KsLZE6dPqb7nWFsfISTtYYBXOScfryKwjTdje99D7v/Y68MXK2Wu/E66uRbTXBXS7CVyhhkhUB51VeCGDdSADnjnk19aSI96UmyJHjClA2VLlxjcQcYAwPm69K474MeD9J8FfBzwvb2qxvLqFvFezyRSGWNp5h8xUEfwqB9GJ5NdpMbeZpnVj5jNlQfmO3OOT6gc+1fmubYn2teUvkf0NwZgPY4aCt5k8KIrbZOjffI67h9O/vW/p8EcBDMAfNJUHHOKwo1Rd6QM2WwTxx7Y966W3DtklNrqCdzc8+v19q8qZ9rXl0NWWcLbNIzEABAij5QAT3zzj6c1m6ZA2BNOgEibgxC4+VuuPY9/WidVn2xlgqrhjlsFie/oB6luPTmphCiQyuwYh2XA78ehHGDUI5DZh1BYsMkvmrHtbYODkccH/IxVu+ubKW2kMC/MCSQqgAE+h6/XrXOjzmzIF2YITJHAPb6j88dc08i5RtgUEhuD94ZH3uehH+0fwp8qM44eKdydNY1XQ7mO/0KUymNlCpkjaxznB6jnB4HPevrn4Y/Faz8eQJo3iArZ67arhGztLleMq3TPqK+Rkti5MlrAG2ndlSQpA7EHkbj3+8fpVYROCkrEQGEbt6t8wf0G3B3fyrOpQUjxM94co42HafR/5n6Bazo1tdAf2pE0cg4W7h+Ug/7QXkZ79q5xtI1fSiCW+1RDBRhxuGP4hgj8a8P8IfHDxFoMS22vKNZ04DnLAzxoO+7o4969y8P/E/4fa7sXT79LTzfvW12PJZWP8AdLcE+wNcMqco6n5hjMtx2DfJUjePdali90rRfEWmGy1nThPayg/PuDLk9TuByrjtwK8I1j4B6lFK194Q1MuMZSOcFX5J480ZBPpkfjX1CIdOFwtzJIqIV3EMQu4EYGMDBqvb7o2WS2DoNpGwAGJ/rjoT69TS9tJGGDznEYdtU5O3bdfcfL+kap8ZPh7m0v8AR5dTs8gGNf3qnI5AKZwR1JAxXYaT8WvBt+pXxFHJ4bunywE8bmFl7ZfbwD3zjnpXvUWqhZTatFJAT0BG4evH+FNuvsF5+7vLKKaJjnmNXUkdM8Z47elVHEJ/Eh1s0jW1nTSfk7fgeP2njzw0stv9n1W1MEnIBO/rxn5slQ2eB941bXxdoUE0cUphleeUxxovXC54A6D/AHeMdzXR6n8Nvh3rSt9o0iGKVRyYB5b4zk5KgEA9z1rmF+CngO6DT6X5lpJFuUoHLKC3QFcg7cdFzg9TT0WzNKdXBv4ua/oiW08S+FL2O1TzYkNy75yxKrtzuOcAY4IJOF44zV+HxBosXmG2kiEafNhh8ynb8uAeQSMEZGSPujFc/cfA6wsokfT7md1RkG3+IoDu2tg/O27oT8qr2qFvhS1qwNxfu8sMLSMWkYhpTkEng8Y+XIJJ7Yp3j3Lc8J0np5mxqGs2f2UXEgWZ4jsXYMFnkPbHzLgdcfN/ewMVFfxFWSP7abkSxkor7SQepAA7+/Qd81jL8LoYIZo21Jx5Cl2ypyofkKyg5Cg4woO5upOOKW++HdvLZE3erXhnuBHGfKXYxKLnOVyOBz1Cp3ya0WuhKrYZfbKM95tuxbrbzRNvDHA3oD3+bt6nv6VO95a27bpbyOVyd0exgfO9WJHTA4A79T0qsPhdo9+baJNYvWeUmRmDvIpEYwuZOgPufmboK5G8+EOmwQkXM9208QkTabjZGxzlPkUbkJzwpOW9a2p4bnbR2xxGCtac/wADqbzxJo/l7o2zM2/bt3BwMcsxOB9T930FZtxqNuwDWd8qh1xIkx3n5fm3K3OCexwSewrmbD4RX6386zEXFthAsUl9KV8wDgSHALE/3VwFx35rL1vwd8ZTMw8HX2ipGkoeOCSxUtIoXDxNcuzDjqJMA9ga9GjlblpzL5nDiMywkdIKT/A7STUJJhNLcX8d1bJgEwK21V64lQEke4Gc98Vjp4x+HMn2uHTdThvLtAu23tZVaYlBycDILevZR05ryI+NPijZXiWnj74bQa3DbbiyWtuLd9h43JNCck/3V5LdzXKTeFfhd8QGMmkeZ4B8Qs+61tr0tFDOc52NcuAEmznIwO1ehT4eaTc1p3TOTDcQU3NLY7ebUL6e7ubiWFBFOxZooySkQPGMYyMdyep6V4v8TtNsIJ9P8VrmSGIG3vIwDuET8B84/g7jBr0FrDxX4RkbSvFLlfLbalxJlmPom9eJE46n5jmoteFvdxeTLDthuJNm91/djfwd27kZ7fxelerkcpYPEKd9D6ziGVHH4LkWnb1Py/8AFkY8P+KdTtZZ8m1fCbCJIpIG5G88qVbPuM9a8/8AFXhW30bTrPxJp13DcafqTvHdW27bLa3A+ZisZJYw4x8/ALZVQQK7X4laO/w88fXWkaghbRr52mtLgHiJZGw8EoX+EHkd1zzXH6rEljoV5pklh9suJPL+zXJlZPs21tz7o1BSVioChmIAByOTX6hmKhWpc6Pw2lGcKjizP8Aa1L4WuVulv5rEM7w/aYAWVI3+Ukr/ABKVYggjBGcivvL4N/tOzRXFn4E8SB42iKQ21wXZrW4Vn8uPdu5jVhxngL9K/O62tksmnuH/AHpdGJZdiJsUjaQM7i46YGD611Fo0FxeyCxjnMLyLNC64KowbByhxub1Xd05xXgxw0KkeWW56VLGTpS5o7H7h3VtbRLbzPD9mmllBUZDRsE53xyjPQ/d5+lWr5/hX4/0NdI+NGhWuu2cJKW+qqo+3oFbdteQ/Ox985r82/hv+0xd+EbeHw945lvNY0u2P7uaFQJYrQ53+W4G1lD8ndjbjC19l6Tr+jeIbH+09DY38d9Et35KKvmJDIMJK0WdwHrkA9yMGvnauDq0KjlTlZn2VPGYfG0uWqrv8Tm/Fn7Fml6jomseJ/gj4xTWNOAQvpOrW8xdeeRFLgsGxwCQwwK+RPF/wU+KehaOz+JvAOo24s+txCyTo9s2curAB142glhuYDrX31Z+KvElrdqbXVLtjEQqiKQp369PvBsfd4UVtw/EXxxJFDFqlxLHFbyI12zsJ5mmdiVeJnBAbAw2eNvQV6ODzyvBWnqeJiOGFe8HofjrcXun23mPrkV9pd+AI7NjCRbCRWH+tMgXBCchRk++Kns7i3lspm09hMfPARjsMIReWOTnLE53d8dDX7Daj41/4SNpJvEOlWup2dhNblba4hQRFJFZJQ6FSpEpIJcYkJ7YryDxH8HPgZr14lrqHhsRTuZzLcW6fZHiYBmjidIT5bIvCxxx7dqnc5LdPcpcSQektDzqnDtZfCfnjLbXMMMYvbgWbRln3LtBVGAIC+g9Aefyq2mtTaZcO0N2Wa3PnCJrlsK8o2yMgzhndT8xPOOK+jLv9l7wzLpOh3dxf3unJLZiSS2il85Xu/MKqTJISyo64DsgCx44VuSE/wCGVLC2tdQe58UvfTrGstmsEMaIzl9rB3ck7dhLKoAZiOgBrq/tyjvzHDLI6z05T51/4S7XpbP7HaXUlpbxlhnz2+ZBysYZWyV4yFIxms6HX/FOp3c17c6hd3D3ro7KsrFmkH3Wf/dA/wABX2hH+zp8NIV1PQ49e1W2aOBbmZmNvtleA7kVFCZ+ZegUjaT82RVjRf2dvhzbaTPDLq+vG7eQXy28d0ixb4Ru2LIFy8jAjdICFTI2qaUuIqFtwhw3W7HyTPpHjOC8mj1HSprdoWZQs77sSSuIxlHZWJdu/Jx2ArDu9A1HSboQa9Yiz1WQzRzB5InVDGxjcDBIBDd/4c/Nivu/R/gP8ENc1G21vxHb6pc/27tWOF7yZ5LeeFNzAuOZXlcD96CGU4C8cV2fhnwX8OLK20+717wNp+o63vMF5eSqzl8l1X7Sm7LTOjnechmZQzZxXBPiWH2Tto8NVurR+dukeEriVn0+5ljs0jjWV5AjXCPEGILQiIEv852tgHJ5HFe4eCP2fvE/iPVdDle3n/su/dUmMu21KuOdkJG53IXH3V3A/fUV9tQ63DpOsw6l4VtrawZWDyybFE00g2qBOygBwqqCi7QqnGAeabrGva1earZX8PzQWdw8vknd5TzT/wCtm6B1lkz8zAgntivPrcQ1HpHQ9Khw3/z8ZxNh8BfAngjwzF4p1yB9YmuLs2ltKI1l8m4M2yJn+8ZDGFYvtG0gfMB0r3aKfwxpGqXtz4W0W2ijuZY57aezQRpLb2zb5pYkkBAkLkKWX5cdFxXmYbVI9Ijt7S5mQWM8rWqLJxDNOSdpZuGB525AIzliaZo8N/pV1axpDJNIcDzdpLl3bO1QCcN8vBFeLiMVOprKR7NDJ6UNonW6p4om19LCS6lZ5GjvbKTy/wBzhJ8mLzAnybVzluSGPUCsTTHnksfstwBKsUvMm472CgLgkEjaAuR1444rq5fD11oOiy3PieK30+3juVnkvLmUQkEjAiUEqMEjOT1r5p8eftPeBvDd6uh+H7j7ZMbmWGW4jh82K2UIfLl28eYPMwGQlSFycnFc+HpzqO1NfM9Co6FCPNVdkfQWr6joHhq2fV/E08VraW8ZVpZ2KIFJ4Ybs5/3QT69q+VPGf7TVlfz3eh+BrdbgQSPH9tlBitiNhAChsGRgejr8nt1r5L8YfEfxF8SLHQl8SQeff6ZHKktw8jhZndy+4oTs+VSEQhQQB1NcfIkt1IFIzIAE+Xof9ke4GK+mwWRUopTr6v8AA+dx3E1RpwoKy/E7bV/iN4j1aa/fULg3f2y3+yOgbbC0AGNu1dqgg4JGMMeea86nvftOy0Cs6jA2sAVKjvnpWkumQ+bi5aPYo4aQE8j0xwG96tPaW8duYrNjIsBCHkYw/RPcj9RXtOKtaKsfLSqOUuZu7MC50uTUbQRGSZDLtyVbbtVOAFPXGOoq/bWFtawxW8kO+JQSWySeOrHufwq/HFDdPbyWYE8m9/OjMZfIjX7uR6duMe9XbWBNQNhHZrKV2Z+UDcMAswQucHAzlm47AU0ktGTN6kAjVHa3aBVlBGNjhlAPIAI4ORjI6jvVF5YxEqtEg8ptuWIJDsx6nI454BIFbj28trp1yLwRhmdDhyeFJBVcYypK857njpSw6hp8un/Yvs8UyzuRHlcnlvTq2Txg/KpraNRIjluZUs0ul22+eN5oXO3zQ+BuAwFZiDjp0H51Lba5YW0P2Cee5gtbp41k8gMjjzBgtJtyQnYKeW69K3tD8La3q5n0ays5r57GSNbyztY2aWIH+KQt8oXJwWJ45xxXuOg/A/TbWaw1Hxw8OqfZXZxbWT7YpAv+rjnnzudUPIA47bqwrZlTp6s7cJlFav8AAjgPhV8GY/HqSPpsH2ewgYpcXLlvK3K3ypGGA3kDnHTrX3r4es/BPwv06407wvaiJsB2lODM7YGRvOdqjn7uDg8Vx8uvahcwQ2dlBFZWMQVIra1XYq+mACeBjk1WAvJ7S48y48s71yp6/KenNfLYzOKtWXurQ+6wPCdGnG9TVm9q3jTU7tne0QWc8pEZjdywIxnLjnPOMY+prz6HSdb1Sf7TPeRI0wmWViA52yLghWGMH34NdQYIBJLDB8x4eQNhiSeRg0jWE4IZQ8XmjKlSBk55yO9ccM0qx0izqfDGGbu0VNO0jTYbiC58oP5ISPcUJWMgYBx2YnqRye9b091ZynyZJnaRR1yFQr0xzzVBbbyAUZmYDDHbwox908da0tK0DVPFF1cW2lxsIgEWeYpu8vccjAHLEj5sd65atadR++7ntUaNGhG0FZGroWhjVbmLyWKR3QkELNtVJJFU/IN5A69ScVr2NmdVaSJ7ZbeWUmIMjhDbunGGyDjJB4PXt61JJrPgj4a3lkCxuryGMSyJERMyPvwzM5zH50oDFVAKxYGcmvJp/jBcu+sWvhmya3TVbi42rJKH2IfugoFG6QYJJ37eeCOlFHLa1W/KtDzcRnlKk7Hpzi0Wxltbi+8q6RmbzOVKtFwdxIwQ3YDn3rK1G5iCfabct9nTr5rhSFPJJPqew6182z+OL6/hIidFla3jIRNpLsGww+f5U46luB2JNc9qeu6nFdvb3dxNFPKSsRMpaDyEB3cZ3AjgAkZ7LivVo5BLqcE+L0vhR9Of2vp0htSroROp8qR8LkEHgq3JI9s4rGufHvhm2VYFu4ncZDbAGXCfeKkZGcfxdK+Zb/WtNu7nePkiWyMf77c/7yJlx8vUcA7VHJBy3Fclc+MhA6x2ccasu2OMOmQSPvMw4Xkdz07ZruhkEe55eI4srS20PrCP4qaOGVbdVRSrD55eBk/KGUL1PoDmuO1X4xLpsbLb6lBqJ8hZ3WKNmeEliMc7VwvcHJr5Av8AxHc3avJDIJJJJBKsZX5gU77u/TgkDHauYkv/ALXDJKJQzyE/IxKq+eSeOuPQ16NLI6SeqPGr59iJa8x9c2/7WWo6dapZ6Rama2lyZUAWJ5e4Z5MMQA3IGMVgeIP2t/i1faHJ4e8KyWng+FlKy3Wnw/8AEwnOes10+SOOmwAmvl62eSSCQeWHQRhYcAsoOfm5+nduB2q8sKQ/6MzoVaUSDI5Kkc5x27eprqeT0E78h508wqz0k7kkkT3Er6pqE7Xl5OdzzTsZJDjruZstgnsavNGzqkbDkjc4Q9cDgHt+Nc8JYgjeTKHDAll5HfoR1GR0FSHUHZUhW3XD4RBu6yZ/jI6kdMdF711xSWiON6m+ztOFUOnyrkr/AHfZcfrVVfKiuEYE7UG49wfUEelZVrI4eWJI0gcvtMmTgY68+57/AJcZqKGV/McA/MxKk9DgnH5U0Zs6WG4JkCeZswePp9fQVsTWtyiLcXHyo/QgkAAdyec59RzXBGeSWQRtLgqSrE/NgD/PTvUxE7nacyAHKfezgdTzxn+XaumCbWhEos6OafTYkjE1yQABJgKTjJ9v59fWs3xJcWhvElt5mjheMlU2FgW9eelQ2mj32oFU0+2MwXIYRgnGfU/4816XpXwx1a9CXGrPDaW8aqSMlpST2A/pWkaM5OyRjUrwgrtnlEdxdTw25idCYlKsxBwxPse4r0TTNOvblItNFtFfq6BmdsoqjuRxkkdz1r1zR/Bnw+0a7R9Q0+S6MW5ZSTjZJ/CADwQep9K1or0aVBMlpMuybKiN1BK59D346GvQpZS0/fPJr5mm7QOa0X4fWukW6/aUQ3EpV2fGfl6gqR0Ud+5rZ1ifTtCsNnnCXzwxXHCg56Aep965y98U2OkRvbm4CyOu2NMk/Nj7zegPQH1rwnXNe1PVADdSERyu2xT/AAkep962r16WHXLHczoYWpXd5Gz4r8bX+syrBbEvsYjCP8wK/Xrjv+lcdHHcTTCUZJY4LA54HUj+tLbwK08YeYKhUnpl3Y9c44H0q8NsUZ+yu0alRtGP4ge9fOVa05y5pn0VOjCmuWJo+ZbblEJ3oBt3Yx83vUTuVw5ZgUPynt7mmPIHdGHAkB3Z9R1IFQ3LgERqSQDjj0P+NYTlZXHa5XuLjCM6EcMefXNc+0k0+10JXadqkHGDnrVjUWwFjXOMnjtTNIiga5S2ufmil3JnoQzDhgegIP8Ae/CvFrVruzO2nDQ/UX9hj4g+FvFVhffCLxGrt4iRZb2yaX545oVHRCckNH/dHWp/2o/gvcarpsvjuxzcfY123dvIxMkfO1Jk2/wg/fUjI4zXwV8KNVTwn420jW9Lvn0jxbo9wstm0mPsd4QcPbSuCDG0qZWMnIYkAjoa/ay7GneK7eYorLYeI7NQ8bcNG1wuTEy9dyvkHPWvmqkfZVrrqexBKdLzR+COpW1xbXEsc7gFTgEcg9uOvXrzX0Z+wjlv2vfA0aYUEXr4XgAC2cED61wPxt8Iy+EdXEnkFILiV4V6Hb5J2kHHGOmB19a7z9hRgn7XngZj82Pti8f7Vu9dWa/7vP0OCHxI/9b4HMYxg9DRhQSPSpGUZBGF9s05OPl7nv74r+hLn55YrsOOOR71EASenTmpu4I4NShskgfN9KmTVhpEgjVlDZHPtyDTkQHJA3detOSKVl4U8c1ZWPkYX3/L+tZynoUWxc2p0j+z/saC5abzWuyfmMYHEQXtg87u/Ss98BCScgcf4VaCRuyJIC2cDiup1jww0At28O38N6ZV3yCQBFj7FSRXmYrMadC0ZXuzSMGzmbbTr29fyLWIuT1OPl/GvY/DOhWGg2q38jK0ynLMexx2PavIxc6/p1wtkr2hgZdxaFyzemD6GmAXExZLiZmXPI3H8hWqkqkbrYiasz2m68TaauGmufMAzkn17AfSuLvfFt9KZFtXIjHAY9MewrkbezDtm2QuOgOcgdq6az02KNnnnJ3xEBgRkg9jtraNKMEYSdzIWCS9m+03DmTb95mPTPt2ArsdO0p0Q3jqBFCSCNgbGOpYdcfTk1d/s5rdo5X2s5AkyvQ88Bh6+1TX08myN7uQxglxtyOS+fm56gg456dqKlfozP2ZVdWuVaKxCjYqlNvRstkDGeGxnCggjvWnZRxXcV4ZNyRRvHImMb1YHG3ArC0iC+8SXlv4f0qOIG4dUjLAgIy9lA56dAeT6ivdtT+DEvgyY3d5eNqCQrb/AGhNrC4hVnCmSFeQVUn5gc7RzXxGdca5fgq6wtWp+8lsj0MNgalVXWxL4WurbTdPjh0mw+03l5uQyEmNImZuHm7Nj0613fh3Q/I1Saa/gk1C8fEdw3XdNgBfLDYwpAOM4PHBrr7TQ7LSrGTRbO2fy45kUuBuZg5GZPX3/iH+zWL4v8S+H/BFxewwSRvdTY2gElJTGvT/AHiG6L93qRXmfWnVlpuz1LRpx5WNn0OLSLtp9RuYNSkt43BaNdqHJKLkHg7sYLEYDH5SOteR+JviEujTx+VdeXPZpchInZj5LSY2Ek9CASCuGBrzvX/F8uq3Woyw2wkmb97FOHOYGCqUZiDhyAdp24GOq5rC0m0XU9TivL4G6t9gON2SHIPzL2ODn39q9nB4eEn7z1RzYjmtzW0KepeINV16+vLnUJDMC+JtpzKVwCMhQMKOx79K0rC1e2hS/wBNOQAOW4DKRxk43J1PqM9cV6h8NfhDq/xI8XyaD4ZaC1hhUyTXl2T5dkj4ALEcs7scKnX8KPjL8J/EXwb8WReD9Yv7a5vYFNzHdQodktpIpxuUnIwV5B9zmuqWaYdTdJPVLYyoYKpNKcerOg8MfFL4q2elat4c0iOTWE1Sze2nYWztPbrICPklhBAPoXBB7CvGZ4f7Flv7G/tnsLxJ451hdHRg5UAk7/mBz6cV+qPg3w/YeBvC+naV4aPkQtDFM8sZ+aeSRAxkZh1yTwDwBxXhP7XeprF8PdC0++iM95qupfuZS4DwpboXY5xuYNwuCeK+HynianUxcsHToqz3P0TPODZwwKxlatdpbfofEmreJNQ1u+E2rSCZh8gmJAYBuTtA4HpkfjWSiXcrBYUMioSuc/KBn+eO9aWlaHe65O62Nu0pC7mIx+6VRku2eAK6Gx0y4gjDsP3LDazKSRuHHzjoM54r9Bh7OC5IJI/MI0ZuPNbQpw2iRQKIFDZXB4BZlPUe31r9YNDjsTomjz6WoSx+y27QKp+UJsHyj6Hg+9fmpZWypGGhwcKBn09etekeDfiT4s8B/udJuEk05ixezuA0kYPqndD9ODXw3GGV1cdGPs3qj7rgriCjgako1VpL8D7S+KsNnL8N/E83miNntDgE8FtwwB7n0r448ReN9Qv/AAbp3hRVNv8AYjuV1cjcGGDuKhcj2OT71meNviv4g8amIa0yxWFucpZ267It399h1dvrwK81vNSjjjDSNlm+7uOdo9B71wZJwrONBU6+5055xd7TFe1w3a12a0V3FpdrtMzzndnLNnJPYA8gDtXcfB+18a+NvFz+G9CsTe2hy88sh2wWaMcB3YAnk8BVyT6V4JLeyTkSzDdHyQDxtx2P1r1/4MfHW/8AhXoeuaZHphurbUX87z45/IlWdUKKCcNlO5H5V7ud5RN4RwoRUn2f6HhcP57PD4z6y58vnvc9A1T4heH9D1C+0XUra7tb/T5GhlglhMT70PoezLyvqCK8W1DVZdf1yTWZYyrykFI15EcaDAB/rXO+KPGereN/Et14s8Tv5l7f7Mhem2Ndigd+AO/NfQvwa+BGofFvwdq/i6HxLHodvZzfZIEaLcHmCg/vZCQEQ5wTgmuTAZThsspe2q6Se56fEPF2Ozi1B2cU+mh5xZXvmHNum7Y2WY8Ek9P+AgVZnu/IBuo3w6FXDOMhypyAw7jIxjuK6mHwz/wgtkNQ+IOmteaRcr5K3Gm3CP5E5J2s2ccNg7QetePvqK3VzJ9gZpLZT8hYfOVzkAgHAIHUjivVwmNo41TVLWL6o+Nq0J0WnLRn6A+Bfi98IF1ax+If77Tddiin+0aaLUSGSeZVDrDLgiON2UEbCAO4ryKW7jv9TutWljWB7uead4+XCGQlhyeSR71494YW2gma6mVleLIjXO1Sx6sw9q0PG6+MotHS/wDC9wq6rKyfZ0Z2WHJ7zIBkoR37V87LJ6eDcpU7ts+l+vVcxnGFaSVl18j16NWS0AuQGnYb1I/i5zuY9lAqK78QwaXpl20d6PK+UzQsA8czn7pTcPlC4Hy/dY9a45LjVtQH9mybWvJ4oxdFTiGMhRvWI/e256Zrabw5o1xbLbX1qJkQAZkJy361wY/F0KbSrq7PUyLgvGZlGUsPZJaX6M8x/wCErl1a9ku51LZYkljxuzxgdM+uK0dHVtUvA7r+5DKCTnDSZ+6AOST6DmsrXfDNrpHiFLXRQWt7mMFo3O4xurc4J6KO3pXR+EdB8YWurX4vDaposkRe0nZiXMobDI2RwQOVfP419G8VSdJTprR7HyOOy6phcRLD1d472PTdCvrxbiawVG8yWVUBj+ZAVHKs38IUdSOvfmvovw3c6pZafY28bFHt5PMgY4ALNndkHjaR0J5rx/QPD/2GJppt6y221VIYlVU89OjZwTnk16h8MNds/HFhLr/h2+a6RHaKbKMkluYyQYmjcAq3tjoQR1r824pyLD5g4xrq8Yu9uzPYy6bg7Lqei2OnT2ii/aErHbSZYEHE0h5Mmf5+leE/FH4nQ/20vhOwlW7mmHmXG0Bw5B5GOwQd+OazPHXiLQfhPpWoeFPh/Ndz6hrdw9w6XN291FbvJkybPMJ8tSTllAwT0rwLw7btayz6nc5ur2dGZnYE/P044Hyj06ele5lOWRVP29XoaYmpOpV9hRV2e7+FJ9O1bV9J1C6At5btjaw3RDDys8c4x8p6EsOO1euS+AbzRtUTSfCeqRak2yS6uwHEgU7udrddz+gIOK8N0680idra2unksLdVUyYXBPG4AHrhjyTXt/hbWI7RJJfBEixtb7wfLUMWyBlQBzubsa8nM6yetNntYXC14RUasNDop4vsWjvqN7dG1luE2w2bAmZhnkgEYxnp3x3NY2iG/acSmATXEMYCxxg7UVjnnklQQMkmn6xa6j56XeueYb2eJTGJDubbzhcn0rovAGraD4b1bWINSiOzVY41uZIdzbSoIGV69DgkV5/s5Rpcw6s4zqNPQ8Q+J3wc8UfGDWtKA8b2/h7wlaQ+Ve2McHmXT3DMSJFYDDAqcFWwB154r1LxLeok82i6NN5cECiNXf8AiWNQik+oIGa6ZRo63MlpoNuLbS7VHCeYCryHOXZj976Z7VzaWTXU73aKsu5QcIc4BOOM9eteTiYucG2tz67J80jOpGli3eEFZep5t4A8UXviHWLjRNVsnL2o86O8j27H2ttEYx39z2r23bNI7xwgQuMAyknaM/e59uh7Vxvh3wp4c8N3M0/h2wj02aeRvOKZWN3mbOcEkZJ64xWx4t0m013S5NHys0tsnmrD5nliVx/CzDrz0X1xmvFwmUU8JTnUoQ1ep53FeKoSxM5YVWjZf8Ed49tta1DQZLLwxceTqsO2aFd4jjnKjiJpACyh/WqHhrWtT0A6VLqqf2jfQRsLpGfaiyzDDJG3X5fuq3em+HkutF8E6XBfJJBeJAd6THdIJGY5U9gQPTgV0XjPVfh9Fp+gtp8/+nTvHDHGBx3Z2kJ6kHoa9+itYzlpdXPnaFB1J88NzOWN7iea8EKwCSQkRryFBPC5PX0xXd6NaH7Rtnh2omGk67tuOOBzXz9cfGCfwv4xt47C0jn02xcifI3PKCMZTPCkHkY696+jtG1/w/q+g3HirRNQj8yZy1xNdSqGtxnLIyL0yOB+lcWOxab9mj6KpkVehCM6isnsWbzVdMe9mBvVddLjaedQwYoCMgFeoPGfevnjxfeL8YoLXwZ4Pv4bDXdPMGoQtdbng2SEjzpo15YjOFQ45we1exW3hDRpvGEPjZlkhuUimja33AwMuP8AWFTj5mHAycc1wmhaN4Q+HWj67rngvQYd9tA93NJJcE73Y7ysk8m5tqDJwBtUDivPwkZJbHTlGK5G5WtUT0LOhfAvSNO+Hd34Hgvp21aV7p5dRhBhMlzMuc4HRN2Plz83rXS6daDwv4YsdJ045j0O2jsCnlgbiFVWY+pDAkj9a8DsPiJ8d/iv4G1HxB4Z/s7wzpqTsiy30circW4A/eW0i8ucnAyoDdq9Q8OWuvaT4Mto9bu0udWugXll3bkOfulFHAGckr+dc7wtp36srHZS1OVack5ddTF1uaCHxNpMV/cPYQwG9u1faoiuIVhCE+avzIcuSj7g4OUjyDXyV+1Z/Zknw/8AEUGmabvuVsS7ESTQTrbPtMbtG3AROWKsfOkzlmxxX1DoE2r2nxC1S31CeHWbW1jgmt2ij8tbVGO1kk3sVkLbd+8Lsj2nZzXy/wDtGajf69q4sgxsr/W9JupPOkuxFE9vECfL8uTkKQuQ0hDOei4r7HIYtVqdl1OHC4WnUU1OdtGfl/oPiPWvCd1HqXhy6exnePy3YBWSRWIJWSNsgrx06jsRXd+IfjT8SPFOnyaJqt/5NpPlXSzhVC0LjJVnbLbW9mAFeSQFHtY5ipU4Uqn3do465x/9ep7u8jtUDuDkhQgKnLMvqR2x0A+X1r9pxuX4ab9tKF2fI4XO8ZTp/VqVRqPa+hyevIW05rfaEjClUHHyhTweM8+55PauRslCXMMmFePqXx1BGMbeue+Op6mum1hp2sXlZAGkkVlAwGyTncCOMEDr+GKwNPu/sdu+3HmlAAT6k/MPbHbHX2FfPYj4zopLQ0oba4WB44o2KqodFJG8oT29T79hX0n8FvCnhNPGGk6X4mvJLm4v5FYQWpYCBgpkZZpOecKMqBuYHnjNfMGyS4unt7otIqgmOUjay7gOmOv+6Mgd6+nf2YUkh+OGgiIyFJ4LyIYb/VqYvvOOhHTJPJ7Yrzs0q/uZeh6mUUPaYqnTfVn6U6rsMkFjbBreKC3iXZtX90QPu7V+Xp6AD2zk1lwtgGRwSznjIHA6D8/TtWldySTzTzTsrmTC71GOV4HHYYHvVSOPe4XOFUgnHfPGAO9fl1R3bZ/UOApxpU1FdiSzjLPtJ2gHKgYzkD1HTPSujitbm4eJflRCuSMevbP9B+NaGk6fbxW+ZwPM34ORwO4P41buNQhs41aMFsAqoHCtk9B3HFZWNZ1G3oItjFbqQqB5VGCD0IHH5+/aqhkhhVZJnHCjITjHPQAcY/n0rNub+WV3ZUdUbgKeSVHG3jpVaOLccSjcM49MtincUYdzYWeVwEhIUNnaTwCTzwPYdqhNxM8QGTg5BLdWx147VAt3saNUwAFxj/PeonuJJCfm+VMgcfnj3qdXqaltby62jY5jXoPf2yOaqO8jSecUVsLgjPJ7kEDnnt/49QUDLGSjKFz3zz9ffvTgG/hwMD5D0II9Mc9KuCNFAusu9kwyoysSqgg7Tj16E47dB3qtcw28riUkOEBDDn5txxz2x3OO9NKsNpCBdu1x3HI5P1xTo0ZF35AQNnkZKg98dye9aA4GhpXinxD4dujcaDqs0SK2xFYl0MYHygpJkY9OMCvZvD37QaxxKni/SXllQcXFj8oJ/iLRscg46EcHtxXiG5iRgZbAJ3dwfQd/p09aaEWNwGUBlB298n+vT8O1RKjGWp4OP4YweITdSOvdH1Knx18BMZ1k1DU0kyWg860XMK7RlDg5bd1rWs/if4a1O7WztvEVqhcKVFxA0CkkcDe3GR1wOlfJaxAybc/JIATg5+bPY+n15NJ5VuoaOQDLjYoxnDepBzz7dPWsnh4PQ+YrcCUOV+yk0/vPuR769jtxcTvD5cxRw9uwkLKDzlumP9r8uaxk8b+GNOWaXV7xFAkaMfNlvOblflXkcdN3zGvh680zVLNHayeOaKE7VAZgV38EjBwT68bR2rib2XVrV5I/srL829h3yOMgjkkjqck+lehhMmp1N5HyeN4flRvzXP0I1D4w+F7dmVbhpjuALKGxkD5gm7ksB19K4PV/2hILUSmzspJIXyRKz7cRxkA8Dnknr19K+Mm8c+IkhltxvCuqoOOBGvJQZHCeoHJ78VkXWq3t351/dDz1eREklbLqzqNq8DGQAPugYXrX0WF4aoQvzanzc6dtEfVl5+0p4giluGsdJ8naokZnJzFzgAbs8MPUbq5DUf2kPiNKDDYyJbCToAPM2ccgg46cEKOc9eK+cJ9Wv1nzJgxsA24KXLEcdDkHj+Junao472WO2hlnkULNJKoiBLNszuy3HTJwD1PQ8V6tPKcPHaByypntl58ePie4it3vneFnR3j4iB2nqHQLlm/iYYVegBNYl/8AFzx9NKA6xoIY3QqndZDkrkZILDguSWPtXk32iBsiLfLtYsUCrhQvQDJwOe/arC3cS3G2EtmY/KSBhcjkDt16sefSu6GDpJe7E5nofSMP7QP2DQ7JIlub/U4T5PkyAQKEOdx3JkYAwAoHPU4r1vwn4w8JfESKI6J4gisNUYAraXJ2SxsindwvyyBfX7o718GSS+ZFIhRxtc/IFDAjvncemRwOvqelZsizNIrsuyYcoCDuAb+709vauavlNOa93RidSUdz9LNY8PeL4dM86/B1ODhnWFt5VsHBXGOq8tIzbFHCqDXj+vaXFf2ksWXtoGRUZGjEyOrH5dyOGBH+1kMexryX4cfHXXPBN6i6+Lm6tETZIySDzI1GfmVW+SQ9sMQAvTmvZU13RfG0MN7a3AjgJbcVG2ISgg/MM7sDvnnd0rkpYWpQn5GNSpCat1PD1XV/CtxFaX0yXNvZyM4ild3iMfAAG3JCkHgqSQe1bmprMm6YYgeMF2jZlLeW/wB18gn5SPuvjdxjg13vijRoZWW2dY1vFO8YYrkqeCD0zxkkY46814zceX4d1P8As9LVbSzjuZnUlMSoLhVd03ngQvINyAZbrXVWpKouZbnoZVmMqb9nLVM+Ff2jtM0q28VaxqVjIVks4LF44g6mKRLvcJnMTZY+YQNvl5xglwBXz9azpZWEiWgAtrmLcgYtvgypDIrfxKO1fb/7SWjebeaX4g3GOS+sJrEsoEO6a3zJGobaTtkDEbRh3x1Ar4a0+7ZNs01xJHbSkRksPM2Nn0wMgdOeR719VldS9LlfU8POIONW5m200tzbO0sYIlj2dMcKcAoBz9R3r1MeDdSTwvaeO9Pf7ZDMYvtcW1YBBP8AcVBEnGWIBTHbLtiuH1bw/MzXut2c0UktkUdkYSACKU7RLvXhY1BxIXxksAma7f4ImLXPEzeE01G10zWNbnSKxm1GQpbRzZG6C4bkGJ+y43Fsciso+5NxOF+9G5xttqCRyz2mmyZuJHmCxTkBUSfjIJ4J35IHQnkV3fgLxPF8N/FWkeIzBc6gvhyObFvFdPAxlkj2HzpF+YRMx3MuCxA+WvqH40/stX9xBdeKLK1kbUZnitHW3DeW15F80kkkhCqruuSqKojijHJZjivjL+yJNO1aW4uSrufKWVlJxInKbsjnB6A4BbHSnOEZr3tjSlNws0fcnwz/AGj7TV4LxfihBFM52JHdW1uYyFJCRNLEh3O7SddqjCgse9fTWmJbeI7ZNS8Gy2Wvx3aqYPslypSRRkSsd3K7f7xGcgjPFflDb6ze6b589gRb3tirgdRKY5AqhCUwc9eCRjoeDXQ6Z8RtatbC4udSg0+/hsMtbNPGbZreby/KUKsGwP5OSQrfKGy2GJrxcTlSk7wZ9JhOI5U7KaufqiujzFpnu2KLG7bDGyyZZB2PUhTwM/Me3FZsGmQ2s0crAmSBy52F3jUHhwwPHmN39PWvivRP2x/E9mun6fHpVnfXQga2jdrQoJZJkUSTbgQTJNJgvJjIUYVRmvUfD37V3ieGys7PxNpul3lzLei3kgtBcRwuqtkqFYlGZ8gIAQQctJhRXC8mxDekj0nxVQvrE9sl8GPeM08pfy5MLGMsxVdxYA5+Xj1rWPh69jhe6lkcfugkTKipkgDv6Dvn5z0zivJ0/a3m2XEcXhZGeK+eG4eeNA8MeecMjHzT1GR8i9c9jFeftl+A7aa/muvDDXJt7gtbxxBQ0sJVRmTBAKFiw3DrgYFKWTYrqC4owuyiz1W98Jy6iNTvoGaS/DKsMaqBEqSKBIJCeDyP3ajt3FWJvDU1na6i0STQxCJY1K/L8qkEykN1dW4wflA7181XP7dXl/ubPwbFZQJIv2UM7A4ZsnzWOAfQRqQOOazPEX7dni+O8Nh4W0HT9KsiwWKa6ia7mUEfMSWIXk87QCBwKn+y8R3RX+slDpA+qP8AhGNYnt49Glt/s1hFJNcQn5g63JA3MuMkLgbuW5J4rT/4R/zIsiFBJeTidiiPIWYYXBAJwCR06Gvz/wBV/aw/aB1Em/fXBaQogwLe2iibIPChdoOB+dec6x+0j8cNVV7f/hNdUikAIlFvOIFXcOuEAYr6kc1X9lVXpzGP+sdPpA/Wi/8ACmtG/vZNVAsIbtEimARYU3Icqct93A644rjtc8Q/D7w1cand+M/GemaLAw81IvtazTMEwPuRliR36e1fi7fatrGtTfbPEOrXWpMdyFpriSQt3xlj/wDr69aSztIIbdpLdEO9QVCFTIuD3OOPqOa0p5P/ADSMKnEV1pE/S/xL+118F9FeWHwnoeoeL5IArpcPF9jgdsEOhVzwjjgttJx0xXzvq/7Wvxi1CW3fwpJbeErWzj8uJbOMTS7XOSWmkBbIT5cAdOnNfNP2yC2keaMvH9ny7SEiRS4HGCQCePas3w/rv9t3ksP2SSCLaWYtkAbWzub+6W7FetehRy+jB3tc8mvm9eXXQ9Bv/Evinxd56+KNbvNSt5ZRO4u5nlWSQZ2MUJxxnA9Ky7Wzt45AiLt34IbkAAdTjvio1BF6UEyJ5gLCIcHGcEk9PqO1W1tZJLtJpbbz2kVuSG2FAOMHtntXqRrJK0VY8qc3J3buWoore4yQ4dRuYuATkAenVc9qqPc4n8pUdmwGbYo+UEdx0yKmC3cKuqQpaI5V/LgYs64B6s3p3wafIiWlvbmGeW4N9/rsIBBuYcKXJGWHULmq9q2NLoU4Li4s2UWQL+WGAKorY3jncnPHqQeKsf2fe6e0lm+bN0jEpBxghuVCE8kkHpU/2jVoIyLWB4IEZQskZBCygEEyO4DKWUnjpxwTiuy0n4d3N/qax6c7XtqTAoeDdKf36lnLyNgLgL19eBxVusluOFGcnaKucNI08MC2q3LNA2VMQRQyjPy7ljwQc/w55/iqytlfYsLbymtY5B50XmLulcD/AJaKi8EdeB07ivofwF8HNa8N6vc65rKQqk7K9pFdR/aXQbvuyYwrB14PcHBzxXsOieCtEsrtdTi07M0ZKRyzgyMuxtwxu4AUnC47dc151fNIx+E9rCcO1qus1Y+SfD/w48S+IBHc2Ony3Ugcq0kwMMcQK/6x5Mn5T0GB9a998P8AwL0LTLQ3PjG4N5MG4sbMNFbKjdVeT/WMOQcJivaJdQYNhpTJudig2EgE8nOOMmqO66eRUVeGwCrEbgCc15FfMZz0R9ThOHKNP3pash0iG10CKCz8PRjRrWJmR/IjClo3XDZbJLemSScVkwwS2rpsaVE3FBt27Qo6ce4rchtmuZRHH8uW2orHg7jn8u5NPutMltLO8aUN+4nESbchWP8AE27+7joR1rz5Svqz24KMVZKxQF9Oq+XLD8vQlDyvpjA71eidZEAhb5SCSHIYnHUECrsWnBJmiALosPGSRzkZyRznuB3q7pOi3d60rpAZWhw5KxFTIM4ARR973Pas5Mv20UjPSS7j3Kqpsk6qATwRx+f51ZkSV7eMyROkGTEQnypv7Lzzg+9d3H4OntLm11SJruOZmEKJIqKrSMeQwYjaw7E8HtXV2nw91i8hCyRrDLb7mj81giSIxz85XJUeuASRWLrRTscssZ2PG9da08MJdDVIvLVdroSxdjGFBIjQcM3H4V5rd/F/XNOubi00K6uLeFoSvmQmPaG8s8B2U4JyQZBnHTNfT3i/4XW82lyJeXjXUrARyqiqhJkBBXeeQij7oBHHevmhPhhrHh9p4rS2uNQi2SPHhN209ArE/L9APxr6DK6Mai1R8nnGOmna+h4vPr7X8UGpXheMRwxTGV5EWFHf7ysByA2Su7J3HJAANctceLrmCFbiOyES2ilI0XA3oX2ksOqLgjCDO7qSK6y/8M+IYA8I0qW0in3SRiZmcK/JySw2n0DH5vSuF/4Q7W71br7JFHFJKPLEWx22xkgs5c8ZyOpr66lg5W91WPjauOi3eRhT63CkzToUEQR4mjUlSSrDaARwB6DoD71g3HiSKdGEYkd41K7pJOVmzlmDd8/TFelQ/Bu7jY3dxqUc5wwSNF5/289MKB68ntXVaH8HdKKxBLCWWT72HywPOP8AV4yM9gTXTDL31ZyyzNLY8IjPiC/Nwluwhgm2L5r/AHVwOeOpPqBwK0IfBmqa6ZLyWa5kZl3PKQBnaflDZ4xj+7wK+urX4XS23lyXlpBZwKTs3krhscMyjJJ44U4Hqa2raPwno8sN1fSm7klIyC2FjI5P7scbh69K9KjlVvM8ytmvY+W9A+Dj38T7LZrgowJER6H/AGmb+lemaX8CdJiIk1GKKFFz+6YNIy59z8v869Y/4WXBYwzW+i21vGJC2f3RffnjOeqn14rmn8ceIZI9vllEt8swXGADjLEnnArrWFt0ON464kPw28HQO0N3aS3GVCkEsFx2wBgAe1On+FHw3YLLLpG2RujK7hsD/gXSuen1vxA0TQXl5NBOQWUbwjHJyMr9O9U2fxTciOYuXYh1CyuT8oH3h6exqZYRy0Esay5e/Az4cXEEpt4pLBxkeYkrEjPqrGvPLz9ncPbCHR9eAUEsySRKS/od3bA7fjXQTahrxmijeMxrwqHBGQe7Z71Zt5biO4mAbEkbcMSRHuxnJIzxmsv7Oi9C1mM1seQX/wAGdf0q1/0W8t791IcxrOFkycgEL3rPs/hrrUcjQajGsHkLulQHLNn0xxn6V7lZWEv/AB86mpuS0iymJBtMiA5LbsblXOMevauvF1JB9vu7aUSwGLJgZPkKO3DBhyCDx6muyhl9OOlrinmc31Pny2+GwCoss0cCFgNq/PM4xnkdAPU16Np/hb4ewWy2t9ZPdSryWnYxoPZFQ4BHvwamvSI3u5WtfKLBGIkbayjP3cDgAjt1NUJ9V0o3Iis3jBZRIQreYVVeNrE8fQdq7UqcdGjkqYqpLS520K6ZE8NnZiKFMbVhQ7RzxngbfxPJrAuRFIJWRjG8ecZI4Knnj0HasDUPEOl/Z7iMM8TRgO7oABG3UsPfHWvOta+ISGZ4dKKSyFQ5kc8KCODn61hPH0aSuTTwdWq7He3niKzj8w3d2sGTvkLjIJHOSPX2ry3VPiQuoXk40e3Y2gXy1dwAzEdXGex7elea3mrXusExXLExzktM3dz2+gqWG3R4ww+WKMAYH6f/AF68DEZ26nw7HvYfKYU9Zblz7XPNOZpV3MRuGTyD6nFRNA8yCRSB1Gc5wvoPT+tWIYt0hBwGlxkn7oB7VoIjr8hTeF6DAAx2I/GvKcubc9KCjHZENpbSQNFOqEuvOGPUYxn2+lPeTygrJ8z9+4J/vfWpBudS4jHJ5Hp7VF5qLym4AjOevTrmm5WG1ciaNhGABzydxPGTVZyisHZR798UXMsZiVUP8XY5yfX6Vn+Y74YjHJGOecGvPqVbs2jDQo3cHLTLmQA/TGaoODgnPyRsp69cdq6GQt5Pko2Y2O5lPasadRsADArJIF5AP5CvNqqzudNPsdv8TbWygew8QW6BbHVbdXGCCPMQYbkd/ev2L/Z4fXZ/hP4Tm8QXc89+LaP55k2t5TH90G3fMfl6HoRX5sWPgjUPip4K8F+H9Nsp2k89GdPNjP8AoasVmdW+VvmAIORgZABNfrx4VEdsI4VgW2gtoI44og3miNIgFVc89ABzXzea4rax7eX4f3j8+f2tvClvDpGuaiisJbG8QqSR5e2clWBB5JzjGK8W/YUk3ftZ+AJlwSxu0J782zk/rX3H+1BY6bP4H8aWYhmnv7zT2uEjjJOwQkSM78EAKOcZFfEf7Ao+2/tceB0i2gQR38r46YS3ZR+PNdWNq82DlLyPOlT5atj/1/hZYdy5bGT0pssaop4O6tJI0yrDkn8h71I1urZO47iD171/QD0Pz8x1hdwAFGc8f1q2loiEb8ggE4+laCRIB0BGOfrVjaUIVvujr+NRLVAVIl37ck/N1A+nFNKqQR0YndjPOR6Upn2YCqO4znpWe9yrHIU55+vNZtAXWCA53Yxx+NRZUoyLkjJ6nBxVUsW+Vmz3PHerlvEWkBIztAye2KyqQT3Q+axLHbjcdi8joBwOa37XTISq/a/nxz6g457elPsLdp5E+yospY4AB6gdevpXW6Zpk0k0Ml1GHXzCo5IQJ/tbe554+lZyqWISbZFpOm32pyrFpVq93cLyVUYQIema3b3SL3w7NZw6vbva3Vz5rZlHy/7IDd/pzXs/w/fwno/hjWdRs5AWglAcs2WX5c7WH8I9M/nzXJfFT4k+HtW8BQ6Xa7J9bSVFjVQd0O3+MbuUyODivkXxHUeM+rqn7vc+5XCVFZf9blVtNq9jyfVtSt9Ni2+YZZQ+5V4IKN1z6Yxwf0q34L8D+JPifrsNlpKGZppQiE5VU9QM/eOK9U+AnwG17xjfweK/EEMNloqSIVF4ATdsuWZYlbBKjqW/TGTX1/47+M3gTwZZTeEdE+xXN2Q2BawxxJ5hGBkxgBZMfdI9DmtMzzuSl7HDK7PlsNgvd55nk9n8FdL8EpDZ+a8WvpIVWeN1drfjIPGQz5Fe06tqepeJdBTTrgQ2sPH2i6eH97O8QwwmJOV3Y6L3618ozfFHw9PLNdz33+lzwKpUtsdHDY3Ej8jnNcZ4u+LWsXhn0fR72adYyyloXHlDzAM+WBlsAZ55/Cvj6nCFOvio4qvD3+7Ol4pQi4QO3+IHxsudGmn0fwizM6M8ZYDc2QMfLj5QvqSQewrw17m7lnN/rcFw2oWV0kVzHMuPMWSPeHCnoMDBz8x9as2lnbadpyIEW6mMwYBfneMNj95kD5t3dTuQ/WrFppKtqMl6VZZ5JiAqNhXQ8JjJJ9sjI+lfcwwdOnDl6dzzqdSo5rlV2eteFdb+FWmeGLxNQ0W61DVr7mO3fEaKoJGGkXJ7AjA5HevJ7XyJX+yCKO0idihWEbBgE8A9SRnHPNe6+FfhPE0a33iRpLcpgRQQNtbbjhmJ6EHPy9PxrzTUtNtfDeq3UF7bf6ZbvK8GeVZcZD89QfXtXgZK8F7eaottn2HEmDzOOFp1MXHlg9v+Cdd4U+Knjj4cx63oejNayaNroje6S6h8xo5EXajRsCpU8e4PtXl/inxHr/jPUZPEPinUJb/UCWjZ5TlljRdoTaOFCKMAAkfXrWfc6jFcT+Y8glNyAhDDBXzBy2O6j9ax0RZbdUtXEcg3BegAXpgjPcV9HQy6hGq63L7z6nyDxVVxUG9Ee9+BP2kPHXgLS7fQryztPEmmWkebU3DvHNFGOieYuQyD0I6d6898d+OfE/xU8QR+J/FqpGIo2htbW2yILePO7CAkkknlnJya4+0gwUEirMyRsqjblQeSBjvmtjTYYL4RvMTFA6q2MEZI4P4VzUsnwtGo60Ie8ejiM8xdakqFWd4mz4St9TvNXh0/SGYNdgQTnGU8o8sSO5FfWWk/Bjw1aaHbeJPE3iOWSzhYstlAqo0rR9FZuo5HpXz54Xv7fQNYhvRH5dvGrq+3+EN/F74r6JlvxeaNHNdXMb20Q8ySTgoVUZyCOAa+A4uxmJjiYxpaXP0zgbKsJiMDL2zXMrnzpfappV65msbOS2fzJBIJDkE5wMA9KzLnUHYHYMKByW9aydR1OO+vLi5tD5UUkjMijj5SeCfqOa565v2bGxy6Iec+pr7jLMHL2Mebc/KsxlBYiShtc1Z9Sikch2EIXpvIwR68ViWsGreINRFlp0LTSnokY3cDufT610nhPx/pmh2WpaPrHhjT/ENvfKdjXDNHNAwH3g0fzEc8KcfXFUPhx49tfAfi2O81izmGmXSfZzOY2TYSc7hkYI9cHIGDWVbGVKcajjTs1trudmV4KjWrQhUlaLerLer/AA88d6XZPe3Wnh4Ihvk2yAsqj1XvXm99fqUQQqqAkEqp5/H0r7h8TeMPC17oV1NZ6la3CSRNtbzFPB749h1r4Qja2lu5ri3TEDyMYwOgXtg9/X8avhjNKuKT9tC1j0eLskw2BrxjhZ8yZuaXahm82ZyGwPu9/avQ9K17VdJ0690bTtSntLHUCpntY5CIZdmDll9RjtXnq3bWMRkVS7begHzcZOB9e3vX0bp/7NHxP8S6Da+I/DF7pWqwTWBvZI47ry54ZFXe1qY2BzKI/nPIA6V6eYYjDwtHENWfc+YwlOs25UuhyfhLxvql1rOmeH9c1mG08PRtslF0CLdY1U7Y3KKzDrwSOO5rofFPg4W9udSs7ye9cXCQI0MMb2IWT7gS4jbcCR0DjBHoa8K0+WG4tY3h3K86gqDzjd6jsfYV6P4ftbayiW2RccbmdvlVWPGFxgfhXiVsohSq+2oOy7dD1Y5nfCujON3ffqepWSS6XZrKEyLVwJbgKzxxt/dZ8FRn3NZOq+I2llLQztMZNxLgYVFHVF/xr2/4SfHrwB4Q8E658PfGVo6JO10YWWLzob0yoQIXUAkMDwCcjvnivi2/+06YF0lJNrxoDIQxPXkAH6EDOK+f4bzDEYrF4ilicO4KErRb+0u5hjKEKcIOnLf8Dv8AT/Hcmma6lz5Ru7NfkIXJkbd7DqfSvoEWniSfSJfE8ejXs1hHGHY+Vhoxjq65yBXyHpcUy4uokIdGBT5j97oMDpn3r2fS/GnjGz8MN4S/tBxZSySSyhCTLM8vVWck/KOgA4rg4tyWvWrwlhoxavrft1t5n1vDHHWLy+jLDxfumpZs+pan/aEyhJnAjRc9YjgmMcHls8tyK9G1vxfJ4Y+GlhoXgnwjJfeI/EkkVrFqM0Sva2YMh+0ZctzhBmNCuM9a53RND0i48KrLeXjpfzTmGOOBsSxqAMSMDxt7f1rvtIht9U15Z7QBrGziSIDeCjyj7zlTwpJ77QWPOTWWJnTqxVOnePLptb7jy8LmMnVnWrx5pSPSNEkvLbUEmtflitSr5IG0OmCBg8Hn86891/Rp9F8Rv47vfHHia5lN0l0to19HHay3GCqh4o41zHg4IJ4UCvTtb1DR/DXhN9elcakl0/2ZoIpVjltZjwrqOc475FfNWo6xc6rcCSaQtKNpTB3bWU8YzxuPfivKyjELHqq4Q+DTVaN9CKuInRfJFq0tz0DV/hB4nuLJvGd9d2OovcEyPFbSmURx8nG8AAkYwa5/QGspL6Ce8jWCGVlVhglVwMANnoo/iParw1vxLqEjaTe6rJLbopZ4lUKqvjjdtAAGDg+9XktjqMcUMUAjh3qiRo2A79G65+XNGEhmcsNOGZzi3fTlVlbzOzJcVRw+KhVhHRHoHjqysNTTRdN8Msmr3lhC/wBsuICNhQ/6td3GSD7dK6vwn4L1zw3CNQtpxBqWnEXqQhSPMbByvzfe2r1FcyNH/sjQYorWAKrzFJJlG1jKoyV4+8FHHpW7rHiTVte1SyvjK2m/ZUktrhIwVjufPVRufOdpyu7Ixz7cV5H9nzXLyO6PtMVxHGrTlRqXXY27/wAUXWt3H9t6zJ5kgwE4CjOPl4Hp0rn30iTxFps9rdOY5p2WRJFkKNHJHnacLjcB12nrVCW48/VIdIhYXUNqT22jPcn8eldDNqWmeF9G/tnUnkjgRj8+N/lBv43HQLxjJx2HJNTjMY6daOH9m9Vv0Pj8FVlKpzRNPTnk0PStP0Hz7jUbiO0E1xeTR4aQs+3Bx/ETk7eygE0HWLGzlKIqvfynAidiiLMRiKN2AOB34HHeuLvJLvxDos+paVqcrajdQ/a4FuCbeNkHKxqv/LMEc7Dy/fIqnayi5lt/sUj7HTzFDx+W28r+9cjAK5OQvtVrBJ6M9L2/J+9lrqa2neMPE+oWH2fXraC1ltbgxRiE/JKwOH2MeTt7H1rH1G/1Pwp4w0u2uHQJrsyRQQyxs5Mbg7hM+CBIcfIBg11vhOweW6k1G5A+x2C5jXAGCM9Bx17n+td1pms21uzX95bi6ilcSRhsEpIM4c5yMj14rwuIva06H+yq8k1/wTnrwdeo5X5UYOuDUZzPZaeq+bArLGrnCNIONrdTwPxzWJ4Pa41nQkg8RRvNexXEsDefD5XlxRLwYiQCck/erprK3iuLqOWVljaacKZDnbGHP3uvYn6+9d3qnhx9O1L5VZbdsRRvI3mEkDJdRnnd2xx61vVrqPLzaNo9bDYmSoujFa3vczfFnhvw34k0/RItMsRcXYMUSqFVDbW//LZ3znPA+teS+MPgkB4mtx4ctp4bBriJJvMb91sXDeYhyM4GeDnnpXvmlR6YmqR2d8YopJMsisxV2A6+WP4vfnOePeofEmtf2eLrUpywtbFC7tn5Yl7k5IGB0x1rw3b2nMj3sFmmIgkt+1yTXrtUtZYLcYilVYwzcjZGPm3dM5PFclPaRf2I1he2yz/bhFdSw7VKGANtSMAkKxfoFBwOpziqt7r2neKtPj1TwhPBqFrqMUcdo6ylY3bJDEcZHzDByp5rzme2sovGNh4l1WyWyt7R7iKzW1uvNa5eNAn72ONXVTu3YSIlR1kI6V6FLDNniKXvPm0Z3vjnxaILSy0WwuVsrzUspHbxrmUQIdrlBjYI1J2tJyABiPJFcR4vhlJ0PTrue6ht0uGzbqR++giXCocDd5bEMQnDNwWPavG7qz+KGqeKo9R1mKO20iFhKsdtqEs19EiqcRNI6qhJYgkoSiLwFJrqr3VfEGr+PbKx8R69fx6Ra28qQhbR7a3uHwUhecDJCR8BDu8yRuWCqa9BUoJqx1xwtRPnrRaj3NPRvGMeu3+qarpNtbx217bTSQzzssEs1zaIY4k3kgkJ0RQPlzmvgb9s/UZbi78O6VexSTmytXleUKwVJGEecqciTJJHmyfMemK+i/CNheaTYHS7yVdTvNQ1v7JFPNFGkVvbxnfKIgvCySMDvYcKoAY9q/O348fFDW/EHxf1270HUVmt9Mvy8AfElvK8MeAvHEuG53ZKnHAzX1fCuHlSquo43OXiPEYec1TwrtG254/GfPBcvyEYvnHGDyDnk4+meKtXMEc0kV75oFuYhktna0a8fIO5PUDjHcmtDxx4p03xbrcPiDRLD+zUa3to5Y2ZXBuI0xPKxULw7HKg5IH51w17JI7mOWQvKWMf38onGQpA5PHO1f8AgR4r9ErY68L2PjIYa0tGZ/iGSLEdnDH5hUtIz5A3js2eOR3OAPSudRJIhhlB+Q54I4boRkDAx69exrau0F1arNNvVXQKvGQ4H3uepA9Qdo6AGsdHllkAfJMgUZb5SFAwOp6cYB/DFfPznzanrU9FqaduoTak8n7tCpC453YzkD39Mj3NfaH7FWjSaj4w8T+M5EWS3sLVLSBywX9/dsM4VsHcEU+ntnrXxTEhiEU1yQNiuxUnHKdCfb1Xnd/EK/U39lXwhd6F8NbG4uLdku9dWS9lEqIhEO/EW0kZwEywY5G04UCvGz+ajh3bqfVcJUufHwb6O57rfQGCQRTxsGb+EjkqD0JHHuauaVCGlWVkyFy6f3sDgZPtVG6na+1J/sqlo4lKArnGB3GeufXvXR6CgVri4VA0QGwMxx27fjX5xNn9FXtBEVwZJCX80LjBIc7fxXsD7mqbphmaPJYEsS2SSp7c12MxWKDyWEbFgFI2gnn8Dn8RWDfzoZvKj+dvlyyjoo9uf51iyqTuzJIaOEBGKlssyjhd3qcVKpkWXepwhULjHBz3FCeX567iZ1V9wwMZx7enrVkxpIZGY7RgOw6ADrxSNbasgnhKRpGdpXZ167v/AK9LH5bSEhvvEbTjg5HSpZwdkLPjnPspB9DTfs8Jimu57lba2t0aR5ZmCxRpGMszMeAoHU8AdzWkNfdRM5qKcpPQnJSIkkfMrjoc549Ka5gKmR9wckZIweoz09K+fbn9qj4RrZ6te6Wl9qR0uVEi8uNY0u1PDyxlzkRp3ZgMjkZzXIXP7ZHw3s5Jre38P6pczxyKiDEMQdcZ35ZjhfTOS3tXo0srrtX5TwKvGGXwdpVlofW1uI5I2ZIwEgG4k8bgDwee9TrayMm6AMW4IY9ieqkfTvXy/B+198IprSRxZaybpiIvINtFliTliriTZhO56e9dfoP7WH7P9/ZPc6jqN5pEyP5a29xbSNK4IH7xfK3KVzweaUsrxK3gxQ4xwEvhqo90e1n85iih2QEDBwSp7gd8VFDY30rq0UGcjB2fNjcDhh9OaueEPHHgf4gWSXngbXLW98s4ZSRHcRleSjQybZAcdiB9a6DV9d8PeEka+8WarbaTBboZX86RYyY1G4lUzlumAMYyQOc1x+wqOXJbU7ZZzSdPn5lY8k0rVL2X4ka94fuLyNrG1t1eC1Ee25MiIhZ1c8MnzfMRkAnHXivQP7PaaLeAqp32sQApGc7h2/nXgX7P3iRviTdePfiINMu7Gzvr9YrQ3OJvtCoCX2SlQWVMKAnSMsRzzX0KrWzQlTcMsblV3NwSB1wOpAxjHU9q6MVBRlymeV472tL2nS5jzxvCssRLReZtVcMS4I68e3XHTHWsOXVEtUkLyho94YOPvbhwzAkce9dFcRTXLNdaer3P3lLN8uFHQg/zxhs/ezXE3eia55Uc0bkwOZCGTD4BxgZBxnOfYDrRSpu9z0amIpONnG5svr2mus0l5FbkHahIj2fKcdOnvkj5iTx3rP8A+Eg8H/6qDSFnL5B2pt3FRnDZIAAxnHXPfmudm8LyuUkl3s3Dgu/7sP8AdzwMgc/e/ICr0Xhm2USrJN5LRhTsBG2RhnJ6YIz2AJ7nrXpQTXU8ev7F700VpPEOix4mi0JJMnJeTc28MP4xlc46cjA7ZqrbarYyqJF0a1TnYQytjy3OTznOffg10MPhi3j+zu1wshjZCd/Od5BbPrjtnp2FWT4d0x1WS1KxMgO1iMMpQ9VBz8vqxyfQV0RrNdTzvquHf2EYMP8AYmoN+/05YQJGV1g3IpU8ImQSWZeoUcf3jWbeeGbCQwyWVyUZjt2ynzPMwcZ3qAABkDHGOwNdY+izWU6Hzo1WNdq7eCqnnAGMjJ5POT3IFc1qFlqMj+VPNIqEFmZQAWOeAF4U84I5wOuc8HenjakdUzz62Q4Sr9ixzl14f12xLS+SZI0kVWdF3xuueRg8jOPqaddONStikmdjsq5By2Qc7FJwRgdjgCuiXW9SgjLpcAscuuST8q8EOzZy/uf+AmntpFhryzTJci3vHQKzkBYXGON6nkn9e5r0KWZ6+8fO4rhB04uVF3XY4K9szbO0lmxkRXI5AYEYwTtPBIzzx9M1p6P4nm0doW08LBFhEaIkswdBtMi5PDOPmOcgmqet2l7ZyfZbsFJP4duDnGMMG6MMcg9ulZckenm8/wBIgZUZCJMfLkrwMDjkf3SQT16V9RgZxqe69T8xzSjKlJ6WsfWUXimDVdLi0/VkV0iCiO4C5dDxnIOcgnnqQT1rF8TTafqumT6ZfwL9sgkDRyqxB2Y++oPVscZ+6OgrzPwbeanpdzbQlTqlpAT58YbBWLbuG0AbsDowTr0JAzXoeqaRHdaVJrWkuL6KQkzFFXbDJtyyA7jvcL98Lwnc5rjxGE5Z26HPCs9O588/Eq1uNT8FagltEUbRriKeQJJJHNHnKL5RUsw3lvmAOX6cA1+bMkNvpd6IGWeLY5DiQEknv0G0nPZfu9Dzmv021bWj5V3brGjz7GiVpzlGVk4Yr6MON5AZcfLivzz8caJqGl+JdRjkMTQfu3Xyokt41EnAR7ZHIhORwpO4jljk16eDg4NIvGVVU1RoW+s6rZ/a4NEiti+s2ktrcSTxpNGFmwGkG9ioIxt3lSE5wAea4bwS9hZa/HaXel6Xqa3v+hq2qxyy2cDk7XkPllXVkxuUrk4HA5rd0a4Vo3t0kUXfDRgBMnaeAoO0YHUE9Pes3xbZLaeMbi0sLgzSG3humkR5ZTLO6hnlWSRVJZX4cgbQRgEitscknzo4qX8p+x/wk0zQ/FPh1tGt76V49IX+yrv7PJI6xB8FCYZt+AT8yxlmO3DNjpXmPxi/Zl1DT4GSJEu306IrG1tD5cLLvB24iQ+bcODkuSUUA4xXyN+xh8T5vh947bRdQvXe21qQwMZJ2jiSR+Qzscq0jNxt4dh34r96dAurbV9BtTYTL59qRGjyvgxTDkqDn0yuCAOuetfO47HzwslO14s1p0lPdn8+/i74b+LfCc8o13S7jS4I5I42nu4nQbXOInWQ4Esbkj1IHOa86uNHvIAUmt1kiZ2LTK3nQS4GSFIyMg4PzDg96/oa8UfDPwd40ik0XxKskWkXbOjq7LLFY7uCI0uAREjnAVk78Ad68O+JH7EvgTVdZtprW91nTLZIPsyvpdrbCytVhH7vMCL5hO4ksCcsSSWohxDhp/FoxrDzi9j8WZJ7mSMLqBjRrSNjESG3h+NxRxwpbA5PPpUS2luJLaG6kur0BWkhEUoRkkf7waPIGWA5IwW7mv0f8ZfsYeBD4fvP+EW1/Uda1eCSSSTzooI1ncjZcRLEAuRHwzyZ2x7Soy2K+Zf+GbfEGkQX2na3JdXH/EvlfS52gFuj3EbYWSVWy/2dhlUJw8mPkGOnfRxEZK8ZEy03R84y6peDTfstres7sSVlmGx1UHb5eMgNgcFSdvTrWSBc2axTwwo0qFUO7oyPnI554wB6DPFe4p8KbzUftEXh64m1MgQQ2QksndpL6QkPbkJuyflPlqm44wX2Ct+9/Z88QaXrUen6heXH9j6jc+THeRpFORsjyVUxlkZo5iI5ZFJhiBG5y3y1s60no2SpR3sfPey7eRYZ1MM5OCsoJyOqgYyPbJwfeoFuDfLBAkG3ZKYWVzlWEgww3duemOleq2fwz1O8a20CwuY5dWWRre+Vn8lI3GfMKPJwIoQN0kzEHsiHjM3jjwxa6Ff6Vp2j3v8AwkdilsGuHSbyEadDs3hcb0g3EbA372UAsVUECs5QqX0RamjyiXQbuyjZbZp2ty3CM/7w45wGbggdiazUtbCa/l8oELKQoQKWkB7k+g984r3S4+GOs2PjC88KTapHPYWiyZ1No5JbdzDEHYIqclCxKgjpj5u9Ytx8PPF0mhaPqlsVjGqWyXKO0DiOOETGF2eToIVyCJCAHOVQEg0NNK7HzHlS6dPA/lRQMtwWBG/L5I4J2AenfpUUsdpYvJfQKHgC7Du4AfvvC8DH/wCuvqGw/Z98RzXmp6dqWrrp62e95UgtJjcyWwQ7Lp43+eK3klASNXAllJBVcc11vhr4KWWjeNbW2v54tNtbcQMBqrRX8y3Zhab7S9vb/upWQrt+ybiysVZ2z8tZ/WI31Y4U5yfuq58gW0TXro8DBxLkDy/nDk90AHOeuOtblhoV008aRROXuNixhtx8xjyFRVyCcDhc5HcV9a61oV3HKbPwbczyXrX8F099KBbq96jgi5VWXdI+3KmQhAq4jReMnStvgbA2pzyazq1xbWdldyXEtm7lW8xxuLlmIwzEgYOJCG4OKX12mj0KeU4iS0Vj5Ju7C0slDzyx+a7mJ0RhuSRcFtyjnPOMjIz1rdkxeqYYbd7mRcOHSNi4VeOGU4b0OcjHTmvsLTPhN4JtrW2h0vSDPbSuPNknt1dlucZABHRQANoOD3JNd3c+H7PSI3tcQW95aj9+kabcuT8phIGHG35mb8Kzq5jBbHZQ4fqy+JnxLF8PvF+tzCykshZ3GyNUVlw0SbcrkdOf4W6/Su88M/AWeawt7jVJ5IdsytLGZQwYH7z+X90MDxjkMOtfSgijZTvVnnSBsl22naCMseh5HT246Uq+XKbaytUHnb1ZBF8w2svA478ZHXnPpXJPM5PY9ehw/TjrV1OGsPAPhazW3Mjfa0gJKxzNuXeucfIRhgP4QTgZxXVaTqmgPFLbS2s8Qi4jVU8rd6EKOM55yfyrQgtdSdZbXycS2ALyADIVVyScMOB1BP061cg0f+3IrCO3uFSS7TkyAxRCVmwNxY/KoHV/ujpk1xzrSlq2e3RoUqa9yJnNqE2wW8EzJgY2Sj5SDxkj/wCvVVlwE8xiwGQNuQqKvUg56fUZrpX0bS7e/urOGeS/lt4wICE2RmRjhm6k+XEoLDPLnGMVuQNDpTRW9g/yxyeYGlQO1zsPBlUjO08nyzkDvmslqbut1OCt1lkjTaJXS5kVEkUHCqOS7KOSAO+PpmtifS0sp5YLgiWCUbjMqnzQjfdYocEZx0OD/WbVE0u41B9T1EmCYlm8uGUxDruCRxr09u3aqU899qNw66fHLcyyRoUjGZZeGwVITdnPcscD1q1BX1MKuMSWrNO9utMvp7m202FEMrwGPaDI6NGo4JHy7n5LYHA4rKvNVsYNkd1e+VFJO7NvkOFLcDCDIzngHgCuy8N/B/4j6hMt1rQg0GwaUyvHbqTNvUAAbhkDcM9Sa9w0f4W+DdAkmvNUdJrnqu9BdSGNukarjaD+tUoxW54dfN7fCeExxzeJ9Nl/4Rq2undnUebDDhVQcOsTSYG5hn5sED0r1C41zUNLtZdKNqlgPs/L+b5l45b+9tAAA74xzXdTWBvSbOGR9OiWMxkM+1irDghQABjsBwO9JpvhjTkdLg73yoWR87m4GCATnqOTWtP2K1mrnkV8zxEvhdjhodU8UahHb24somMiZxKhaN3U7o5MuSMjHQ8V0MjeN9XKW818IZCm55IyigOxPAIB6dPpXdm40myjMNpasfKXbC03zgp04Q9Mepql/a4BZreKKSCBo0O0g7yxxnIHyrnrSlKNvdgcDxNXrI4VvB97OVmu79ryZwoRGmbYc/xHqdwz6dKhn8FSW6TpBcbPsvzQyM7BPfCjvn+Hoa7zUvE7W0k1lsWO6Zc7bdA7R7BywfGRn61SQQyfZY7uL7RJMTw7/LuIywwCCWPYetbUsXUjscVVczu9Tg77wCsMUb6pKvltCxa3ldCsu853MCeJSPuk8IOgrN/4Vz4d1CHyLaJ9QuPMBiNsG2Mp4KFsBQE7nv2Fe1Pp1lpsEl1eFLSKJgz4Ct+628+YTnjHJzWC3jDQrOMT6XM7wCNt5Rz5TQ4yuQSB9Dzgd62jmGI2jc550ILVnAX3w58MaLtl1U2lhaqGxHKo8ySQdTnaVCj65NeSaz490/Q7aaw0eNCmG82aQ/MR04wFAx2qD4yfF3w9rEUdpe6t9lgs3BMEJDM2B0LdFPp2Pevn7S/iaNTm/sfQ/Dtze3KzGYTeSRFEn++ynbIehIyMdPWvssslGnBVMRLXseJicHWrT5aMHb0LGqavPJczxX08hSKMFyjHAJxgdzk7hnOOe4rz2916PTVmvrq3VLaI4Z5iC/B5OzIOfSvUrXwD8W/FuhyaDcrpvhzRDKpE00Ya52hi/wC6IG4DJ5ycHAr2jw58FvCuk6xF4p1+Qa1cQor77tBNvuM/LOVfI3gjhCCPXNLMOM8NS0hue7lnAOLrayVkfD198RtVRW/4R20vBCcZJjOUVjjJ8sEcg8Z5Heu0t9K+J1hosevLov2bTJmZfOuWXzGkB/doImG8s4PPHQcV97QeGfDFjb/YbEXV1arcvdeSmcCeYfMWCgKevCkbV7AVW1nQvDpit4haiG53MElmnYzJkDc6lydrY439QOBivla3Hik9j7HC+F7afNLU/OtLySC1ji1SNpJ4iN7OCY225P8ArSSTg9RW/pvjBLi3NtGo+zSFRO5YMdwOV2HPA7YOcda+yNW8GeH9W0uWNrNjAXSVlikJjBixtCoU+RDyTt5Y55rhp/gX4LvpS9ra2yzSKwBfeCGdiS+xAvKjAX8zmvVwnHGHkrT0PFxfhnjYt+z1R4nF4it7qy1C1gljL3c6tG0uMYQYb5iRj+tSReJ7bT3u4TZw3KXGJWaNsopwAwAHVePu+teo6v8As6eHpNHElrrAh1OEEZjjxBj+FShBYt/eIP4V5yvwA8V2apML+0QI5G9ZCqlmOECg8ZfsD3r6LDcWYOS+I8DE8D5lB3dJ2MNvE6W9tOYkkvbm+2qW2+WsSjhQD7DoOgrOvPEswlmgtovsizBVYK+QNnVgCep9e1dpo/wP1y/nuGv9QWwiiH78ySFyn97amMbs9u1dJffAPRhpM6waxfpIEMkMgCKWbGdrLjJ4HAyKWI4swsfhlc56fB+NevJY+c7+7d/MlvJ2kjWTO04PXvk4LH3NcLqfizRdNSS10+H963TC/Iec/wCSOa9e1T9lrUriKee48VTfaJ4lmUyQjav92N1DdfXqBXkVz8AvipYpJcSafDOqKdirPl5AP7i4OSewzXlVeIFP4DePDlSm/wB4jzi6vpdYnY3c8iwyLlUDnHHr61VvYbdZY/IO5VXYV7Bfb3qK/s9V0e5W11fTbvTpwC5W5gePjpxuA4z9az1ny2QwB69cdeg5rhq4qUlqdaoRhokXY2I5Bwoxnt06VoxPK4ALHagIU44LE56d65+O4l27HGNw3Aeozwa0Y7kxAZbkgg+mPauWNdJlOFzp1nRjl0DFQM9gR1OB3/pVo3UAk2FjlyBlPpnv2Hc1x8V0M/ITub5cdOvTrVqO/lhQyR7DwAd43Y7dDXYsXoZexOgZ45SSSQmMZ/hPrj29PWqxKElFc544zyR2P/1qzEv4pEk2FU8sDYOxPfH1/wD1VM1y/mmRlGMBR6molWbKVOxI2A22MBz2OOcD37imFGj/AHnXd83XgZ7f/XpFuFLgMcZxnHr/AE+lUbu7SFAoPzZ6n29Bn/61YSkVEJZVVjtBwRyar2dlPquoRaVYxGa6ndQoJAXJ+6WPQCuh8PeD/E/jKeO20m0cPKHaMY3NIF5yqjkj3xj3r9Hv2ZfgN4f8J3sHiHxGjalcy2cvmKoSWyMm5WCSEjIkAPCjnjrXjY3Hxpxfc7sHhZTloeh/An4ZL4S+FmnXetWVxHqN7CsYE8kcu23Ri4eNk+6jNxtzj2r6X8MQI0Tzsu0FCcDqe3TpWPc28N7IsNlxBEVVI1j2xKo7Bfzr0PRLGOILuzEGUgZX5R6ce5r4itXc3dn2+Gwagrs+Ff2vPGOu+DvDWoWiXFrHNqsLW3liL94bedPLY5DfeKsRk5HtXzN/wTytki/au0FIxkRaZqJGRgqREB2+tL+2n470vxb8Sxpui3sN7b6UjRziFWAiljYgKZCcOzAZ4AC9OetT/wDBOncv7VNmXBJOk6iVJ7NsU4r6PFf7hL0PkKjvXZ//0Pii3OETGMnuTirW+JQdzBcdwc1zMlwZBsDDB5xjt25qEzKW5HLYx7Z4r+gJanwHKzppLmNEwOfT3qhJdzSOQR17VUi8yRC5bjOAfpV6OMkMQcjtgZ/Gp5dWl0EVgp3Zblic0wRrK/c4yfQ4FaCxx5z5qqynkYwR9RUQbdIWwPm4z/e/wrNu+wEsdufkZ8c8hc1r25EK29w/3XO0bT3B/lVdtuFZ128AZ9Gqw8cqsYHk4TBBDBgSeuOOPpXPUkTI6dpo0t7e8n2xwSybR5fLA8gEj61RuNe8x59PgIjt3MeJFJzuQgkfjisiSZhZvPasVjeQCWEkbgU43Jx29qqSl380RsFQHfnbgN74rOEbk3NC41e4tLye50VPKxIJSc5J9QQcgoTzggimarqbyX82q3Up1C4uGVvNIwQc5OAOMdgOlZBv4rJyAm+QgZRuhPY1RQTX8oDLheuB/D7VSw9NS5ramzxM+TkbbR6prHxT8TeJ9RtLnU55LCG1g+y26RSNEsMQXBAwf4+9c/Paie2QQF41zlmDdfbA5x+PWsmKzH2dFADquSd3Y+wrasCIolUEoUfI7KKiOCpx1jGzMZ15Pdl6x0SN7n7NDAYI3Qh5CpJRh0LHg7SewP4V734A+FXjDxP9pt/B2jtrt7NbRPJGkQQWxjYkl5HKhNw+7sIZjxgiuM0JBbW147MszyMjDG1+c8YD/LnPv64r62+EX7R9/wDDbwTqGkXmiSXWtxzvcQzCQRWztMoAM64EjbCDtU/gwFfOZ5i8TCP+zxuztwdOlN/vHY+T7O1Z53t5kktp4JNkyupK74SVdW7cHPoR6GvQ/h+9qfG1nC7jZKzODIQQ7BcdxgEn1wa5/wAXeMtR8Sazd+K/EssY1G/n82c2ypDGysePkUYUAnqck+tcwniCISDyWkhNm6ozKAQXySSP4lyOeavHYWpXw3s5aSaOzKcZHC4yFa14xZ9qyxPuDZ+bPJbrk5OSf618ffFHVbbVfGQgtP3y6dCqEg5Vieo98evrVDXPiR4+voW0Zdad7CRVJKxorMg6rvADDA965rTNMu5jLcQL5vyMTIwz0HzY9hXy/DXCdTBVHVry30P0XjzxApZpQjhcPBpdbmQsEpYm2Quzyovp0+8pHHIHU969j0jVPhhI8UHjPTZ1js5Am7TUUSTKfvAs3Kn0PNeXLEWLLt8yZ1IUj5QVHUfUVsx2yKGkAy8SLMQzcZHBKH6dvWvsMZhlUjeTt6H5hgcZKi3ZJ37l42tidcub/SoJdP06KdvslvNKJpYoG+750gCqxIPXHHrVuGHCARAKsRfk/cJznAzzjNS3mmajpyJNqllcWMMnzrI6sFkWUZBUng/8BPPpXOajqc8pa0tF/dk7PmPPHJIrOlJVI3g7pdTCpLqbsUl3q8tppGjW017e3sgjhggQvNNI38CKoJPrVbX9I8U+F76Xw54nsr3RpySHtbgNGvHUryUYA9dpIB49qtfD74l+IfhV4rtfGfhiC0nv7NWjRbxDJGBIPn24IKkr/FnIrV+OPx98RfHXVtL1PxDZWenJpEEsUEdmWb/XMGYszknqOBXN7GtLFKPs04W3OqnWjCk3CbUux5fe3yb/ACbdsheHI/p+FZbTxEpHLN5abgGPfaSASB6gGs2W7KACLAZuBjjHuapiULl3cl+Tzzk+3pX0jwqlC17HnwlytNH2j8V/iJ8DtG8E2ng7wJpWn3wi2mCeOMLfQTRKGE7TgFjvYn5W4r5L8W/Evxr45FsnirVJb62tCWt4XIEMTsNrMAAMsR3NcS7T3UsVvaRNPcSkRxRRLlnZjwoHrmvcviV+zN8ZPhF4WtvHHjbT7UaNMYUmltbgTPaSTcLFcRkBlIPBIyoPGTXzmFyjB4TEp1ajc3td/ke9jsxqYmmuWmoxXY8Mht48q3GO4BIGc12OmWkuoxytaYlltYTI6qcNsU/wjviuVWQqhELYZD8rYB5HQnNe+eNfHXwu8Q+E9GufDdjd6b4xh8tb0LEkVshRdspiaPG+OUjcM8jJHSvRzbF1aU4QpUnJPdpbep5mGhGacpS1PH7zzrsO0UjAsCoY5HbjHfIPNff2lftZB/hxYeE9F0az0LUYrL7FdTxgy+Yuzy2YIAMSyepY9ea+Bo7x53EAwdzblC9ST1Oa3LOL7GHVWQMfvtnkD0+priznIqONhBVV8Lujqy3M3hm3BaM9ysvh42oad/b+IdBs5gqwTTu0kJO4IxJj+6eck/w+hrmvHGk614C8Vy+DtdWGOZY7eSKSGbzop4rgbo54mGBsceuMYxXJaP4+8W+GYzZ+HNRNtZPIsklrIkc9vIUHy7opVYcA4PY965LxX4u1/wAe+Ip9c8TagdSv7lUiMioiRxxxDakaLGAioo4CqOK4cHl2Mp1ZKpJcvT1PRxuNwVRQlCD5l8Xp1NfxTLqHg7xdZ6N4gtorW5vAHspRMkzun8LYQnbuzXb+GfD114x8S2ui3l7Hpsl4rBp5wzxxiJSxzt+Yg45A5715rpWg6VFdRahJaJJcwkbZJMsy46YLZx7V3/2zMqiN8B8qdrEHkc8jn8apUsQqTpyneW1znxOIwrxEalGD5OqZ9YR/BHQbrQPEHiXRbjUbO3i0yLVLR5kWTTI/s6bZoFkO2Q+a4Lh2Py8LivJ9CsL6eMX0NtK52EhEXfhQM+35/pVbTfGnjjUvCQ+Hl3r9x/wisON1mCm1lznazBd78/w5wK9u+G/jyDw7o95aT6HBq1ujma1klPlvbyYw/PV1I9e9fEYpZlg8LKdOPtZ32vbQ9DEVsJia94rljY5qwu4rbTrm7hj85Y4GleFFBk2pzhFPzHPpj6mq3w/+Kv8AwlniS80Dw54S1DSNBtLDfPq9/H9nZ75T80cYx80YUjac5HPauutZk1O9k8RJaw2bzzCQJEhEa7hghFJyN3X0rqbTUfB+vQapp3iq6utNjtYjIt7HNGULoNoj8jqwJ7CuHNMzWH5J1b+9bRK+pnhJUVSlHk5pa6voeZa/qYnuttuvmlQPs8f8U0pOMuT2yRg/0r0kfDywsvDGo6lfR3EepWu2S0uMfu7ppADIrJ0RUOVVh1xmvNPCGj6b4t1ePTtVWZredvKM8ZK/ZkOdruDwA2BwTxW9c+PvFl7pmpeHW1JrjTomW3dPKGfLtzsjUsBwOM8de9PM8VNuNPDO3V9PvPruFckhOk6mIirPY9E8F+D4dZ0DVdXv5nsIoIDKt1IB5LSxDcYdxxneoIznO6qXhzVI2mIht/3iQfOzkEQoOQx46+gHOay/Cng3xr4p0ea7ikmawjErLES/ks0ABOVX5VPf5qlkujp2jCK1+VpyJGbA3Mzdd30/KngXKpFqo7s8bPYUqeJtQVkdPrmv3eravJLaqbeS4WNEjQ5VFjG1tqH+JupOKuIy28LsWa4bBj3k4R5Pbd94oOCcda5/wn4jHga6bxhrmnRXiRxFobeUknf2beOjN3TlcV5xZ/EvXr/Vh4wvUt71bS6nafSH/dW7JMhxGhA3Epndu6ZqlQkm1TRwVJRnNSqvfc9m8HwrL5l6sqyqwJcFgWAU4PA69K6LW9T4n05IPNhuI4nVtgdcj7sbA5XOfmHHH1r5j0Xx/quleJEv9C0qGHShAsctpDlyj5LTSIzkuctgLk8getfQdpaXlomk6jqNwJNE1COVftYC+ZFN8xRJIuqnPC8YOea8/EKStKqerQw8HVdPDTuR69cDRtMKPJH520MWYbm3PwCuchj9enauT0DxVe6cXtdWV7qGRsPIBukRe31Uemc+9dhP4avNX0mW2v7tWuh8wkCGNGO7KAqf7owCRx7VwVvpXiBdWttIjiUXl8GCQONgI/vBz8pU8kd68XFV5+002P0HhvBYGrgJwrWc9T7F8AaXo+oO3k4vYIYVn8srkSNL93r6Y6dAaoeNtJi064tWkdPt12Hd4UG2OONThMgH731/CuY8LG80SSE2N2bZ9i2yyEZUEdj1yFOT6Vzum+JpNb8Satomtui+IbNyWhV/OY26nyzJvX5CofjaCCCenWuKFCaq87eh8a6a5H7PZHWQWcrP5ciAohDHjIwR1P8AnNdRotnpq2st5Yz/AGnyMwoDIZTHuOSCWJ4J7DivOdW1y4sfE/hzSNA06/1C7uhJ5nyKloSybW/fnjCA7tpGeOD1rpPDPh9vAjmTxLqcLCcFIo4mOJH++H56V87nGY1PrVOjGF4vdm1DBVFKHLrzHV614dl1drPVJtZvNNGmkFIoPL2ls/MRuUsu77uQenauJ+LHjfS/AXhpdX1bQJtatLi42zRB0EKKRkNIHznnoAOvWue8F/GqHxt4rm+H+r2X9mavFHNeWqRNvjkt4WG5yT/Hz06Y6VyH7Q8Wl+K/sXw9+2R6Lql/i4g1C5TzLWKHIBgkXcoR5Fztbsa6cPS96x9PQwco4mNHEKyWpNN8UPD9zZeG9Q8IWVtqcWvyMbSGHHDwEiVN23AZCDk8BT0NcBq/xBg8N2t34huJ7jUI/EWoQW9usTeRDG5BSKI7lHkZcF5I0BlkGS7AVHon/FMtc/DHwNcxq3hYLY2l/K7ZjuLjdJfHGCv7veEWQcLnABPNfNX7Vmja54f/AOED8EQLB/Zk+mT3ELhJU2yO3lypnJdSSctt+eTPUAmvrMvy9VKioye54GYVVQarQi3FS+8+x728v9a8O3Ws6hDDZR6bNDD9rt5DLC9w5IaJE4Py9Se3FXZ7vwP4X8J6ql9qbXMNtA815NL5jtGHAII2HKMW27dp3HoOM1+c3hL4/ePPh/ocOiahBbeKdDikBjt7h5Id7xjyy8rRegwOwXA6muf8UftGeLvFtjqOi2lxDY6HEI3WK1h2H7ShIZY5XJkdVHHmNyQcgCtocG4n29lsfQVeOMLLCe/q+3Q+goNfliuNP0O41JY9U0y6uxDp3lgQO06ho5VX7yylnPBySe9fk5qP9oNquqw6iSLuO9nS5d2yRL5rK/oMqR6V6xr3xD8Q6Vqba/o1/NYatbxWz2s6OpkieFw4ZS2ecDoevevF77U77U77UdU1Cdrq/vp2uJ7k4JeSc73dsAAszNn0HpX2GAwksNKUZO58Xj8VSxHLUhHlJBqgWKL7MrRtGjgEnKjsG5yNzdf5VR+0g2zwOzECRSgBwMN1K+g/2eCfWq10FWFHYjZGuSV+6fXJ7cev0r0/xd8Avid4I8B6J8SPElpbnQ9euFt8Q3KSz2k8qebBHeQrzC0qAMgPJHXFTjMdCDjCckm9vM5KVHTQ4dZEFtIsse5HJTeTypU5HPfgcLwF9axJgv71fkLRkMTlQ2exyeOOvzYGehqNFly+GOQQQfUj72B9Oo6AdatSqxJaEeaoAIBxkdSeP69MdquGmg2bvhPw9qHj7xTpPg+wQ3F5qlyiZTLEIw/eOV4G0Lltx5Hc1+1vgzRNB8JaLdLpG2KxhjEUcW1g2EUKrgdAT9APSvjb9jz4XBdCPxInuYjqetvNbWMHlmR7a0hI+0OzD7pmBAGMkrzx0r9AvFpgsbC08OWzHzcrNOuSwyBhVLH+6K+J4hzBTlyI/TeCMrlzqocTZwsY9oL4C9M/xOec/wD1q6qOX7FZ/Y4CE52lwec9ay7PfFCsVvtMrZwM5GR6E+3NSBt6ERISUG89wSP4vpyeK+Wkz9n5b2Q2ZiyS3RZpGXDHPqD1oYFZ3kBO4gHaOrd+vYU2RmLbM5VwMY45PQ4789jSceY23Clsbju6D7v5VFzVJIbbsRKztj5QSQCe/TJ6/l+NX5Xl+ySRlVOVVPm4Jzyc49qroWAADBdrFOCduP6fQ9aaW3rvYnMeUyF44GQSDx/SkMfcLJJLHbx4Cr8qqeQWbHH4mvzp/ac+PV/rl3d/Cjwk7RaDp0zQ6pdRnIvrlDnyuP8AlhGwwRxublsgYr7P+LHiiTwN8LfFPji1neGW0sW+zyRod32mbEKOM5wAX5I4FfjaqPHC0M8m5go3sTnMmN2ST1BPPPrX1GQYNO9Wa2PzDxCzudNRwtJ6vc1LZ7e2SQW1vI55OVY4GGLcMB3P8QwB0wetSywT3UQmmkSCYqso8wlRsJGTnGRk5/2ie2KXGpaRFp+pw6fetaash8i4MEn2cshwZFkKlHRWIB5IHQEVo/2nNeF9Sa4hLbnlKoo+ch8AgvnaOcKTkntivvcP70b3PxC7Mm3m+23TCbMZjZm4KswCnhQvGcHovQD1q3ZNqu5ZLfVfItEVpBF5QOd4II3kHA75xgdhXTaTpyKl7ZXlgstsqqomkX98cklVG04X/dPX1xxWnYG1mN2lunCgGR/9qMcAZySVzg54X3PNdEYuWzMp1bdClZXviNUCWOpOImAhWSOERsqYx98fMoJ6/wB/qayJ9I1TxPrFroJvZbm81iaKzjeUySyGeRwqYTcflXrgcDGa9d8JfD/xx8QWk0T4e6Il/qc0hd5Zp/ISzt1bKyPkgbGwQ7YJPAGK/Qv4OfADw98JNNt7/VBDr/jVyzT6iFJjgz0htQwBCqvRm+bOTnBrwc4x9LD9PePrOGslxGPkkm1Dr2PT/Cfg/Svh14Q0rwBo05ktNEiEPnSMFaaVhmSUgdN75IHb6094JpJEgGDKRtQnkDufzq5NuO0P8xJIOTxjOR+NESSJHG7c7mbLHh8E4A/Cvzb2zlJyl1P6Eo4GFOnGlHZKwgspSiEJuBJIUEKuV6gA5qJrdgHKJsQj58AKuBzjb0z74q+sirMsRb5BuVuxAA6+xz6cnvVd7zzVdXHmEnaCBywx0I+n+NV7aw1hktjIiu/M1OTTRDIstjAlw0vlOscgkLbFEnAZlx83oMYp9nHPc28jLhGQFTlcAsTnkZ/IdSe9WriTbGn7w4hbeuDuVie3ocY+9jA9KVIgwZcs7R4Jcn+/2/8Ar85q1iXYqeFi1qULq3Qu7Sq7yAqwyMEsMfpxTLfzTOfL3R7OCGXco3+/UHHfg+ldCwaVZFdeY9hHYgjj5f8ADoawbhLm4ZUiPloDkgAcuM9a66Vfm0POrYNR2K17MxV5RMkzIY0AVd4YDIIDDAHuv596iRjcMubXDhiRzuZeOdq8Dj8q0LSytWjH7uRCQSztwPlPOTzhTU09mriKCBtiAEZGWU7vU+noK6o1LHDUTOaudLitYo55JI1YM2ZGG4MwGeV7nHAHQdhXAWd1M19bpcSSIZ2ZfnG0xhhweOR7dD68V6uYXyyq2NxwGZMkLkDnP489q5bXtDtVLXtojQXMZ2SD7+U6gp6t7Dn3rXWSsa4fF+zknLYils7LVreGy1Q4jYlQ4+Z0K8AqvAGT0UcdyK8w8Q6TcWOr2sF1kxSuTZz7sqYwfnGRglkyAzfgK7O4me1kiglYFGKnLHawGM8r2Zj09utcL8QtWe6GkXyPsmspZC7BNy7NvBz1AHQZGB1r0OHcZUo11CWx4/H+RUMTg5YuiveXY3vD2p3tvctdHA8rCyMw8wBXHXaMdQMntjrzX0D8PLY+ItcaCxjWyupXaW3twv8Ao91Eq/PCuTjccBvLxtJ5Jr5s0aaCZoSyl0vVCMFORn70b888Hn/61d7oN/qGl3pKloplBaN0JIiukIMchyRlGH3x/F0zX3mYQbheJ+AUdHZlH4reDxbXTajaQSNFIrYMgIdGbO+ORDzx65x2HFfnd40ia8me2n8pZliO75R5kgLHIUEARj1Vdwbq3pX7w+IbDTfid4STxvLFvvjA1vqUBcKv2mOI+XKFHB+bGQCFA69K/Gr46eDpfD+piWePy7jTphIiPkloZOuWOVKnPU4JPA4xXPluOjVp2e6IrU+V3R8wC+Og6uUvYt5Xyg5QfIvmc7yhztPptO09xXusfh/T9d02+0m+gt5prsbdOvbi4YJDNszmKFSoBcfK0rsY41GdhNeT61aWN43lkOHjBKlwY2kXriRTk/jnIHSuz8MXsk2hiyuEFzcW26Hy5SUDRycowPXIHTvXVhpc/NSkc2JvFKaZ5boGt+KvCviG2vNAvfsmpRJJa+dGqk/vBhgAQwO4DG9cEr0IzX7gfsnfHU+M/CFrfa1HFa3MP+i3dq+10YwgJmBuBscY2pg7TnJr8ZfEmk+VNLdy28OmyOCRBAkg/dHhJ3YnJYk9cgsMcV6t+y34oHh/4qG0jsZJpZIFtfLW5GJLmVtisIQDJKf4hDENzMPmYKDXj4/C80HSmd1GrdKSP6GdU06xYJc2t5veRCbeeXLq8a/wMcfeHO04wuOK2vDmu3UNvBaX0rtE5CQ3aA4yv8EuSfmP8LEYf2ryH4eeMhq2jNYzyR3Qy5jmhcFSyPsMsZ5U+WwKyKCVUg4zXXa7pl/pcM73Nvc7pYxEZbI7ROj/AHnVh0K9cEfSvzfF4ZQk6cj2ISuj1rVNMe/h8ue2ikTrjoeueuMdecdM153qHgLRnkllTTZFupC+XglaOTzJk8szE5OZQnCydVBO3Gab4c8XaXpoi0qaaSSyUPunuMmaOTjBbthuw7V6hb3VndbZbaaOdDyuOvTqK8ypicRQfuvQvki9Gj54f4eeCrN7OYWmp6PZ6bafY4rWBisHlb8uUGGZXn3YmfO+VcgsKmtfg54V1JLe9u76/Nir+ZPBJLFbwSbTmJHhjTiGFgpjiUrGGAYhmya96mijkia3iL27NnDbOBn/AGe4rnj4furCR5be7aGKZT55jKtuPfhwSPoK2/tmtK15AsJA8Zu/gb8G7XxYnjrxLatq89jM1zE6FI44HY53yRwhWmLEn55N/JNeT6p8IP2dvFPiiy8W+LtR1K3SyZidGmhFnBHCr5hWSOJAwQspIfdukzyccV9KX8U6pKqSeZC0bxFD+7eXupDEZ3L68AV87+KNJvIbS8KWsNmZXUyvLmR5ViGV+bcWAXJwx69hXpYXNMTJ/Gz18Hw/Rq/EWfF/hf8AZ1fxdrXiq+uNSvWi8h7qxTallbSL8sEjRuqqY1Y5xzHu5fNef+DNP+DQ1aabwb4cvNTvoA95cT6xqDJHcS7m/wBLKshjkmQsViwvloMFVHWsvVvD+pXEiq5a4la3Kssq7kEalWZTGclY2HJ6sWxkYrzq108BLyHRwswikLv5RLrH52EDbycKDtwDgAdMV6Kr1pKzmz26XDGFhvqej6re2drpVvottpNnYWlx5tzO8Ttd3U8r4eOW4nkO93bhWdmOcHAUVyNncaUsqD7NAgiiW0mm8sJDJCsmW3J0GDwQuQwwTXLz3U9sZ0uQzi2Xe0iMeOQGL45OeFB4FSror28lzLBGs0WmhHuZIg08VvDMcI0qpyCzHARfnJHGK3hKXVncqFGkrRSK+tzrZ2l1FqKiV1kUB4SJHWQHzPN3A42gYAJJUDgEGui17UI9K1DzZbhZ59YsLO5uHZC0izED5t75OZEAJI/ACq83h2PQbq006SaNrktPaXM3lG4t5yUMqDaGU78MFI48sj5s4qO10jZZRSayD9ruPtEc0EflS+UsSBY2ycKCf+eh5H8Oa6XK6OeUl0ILTTsT2ml6hLHbuIZLpkclZlhO4x8Lyd3Zc89cCseOJ54rP7dMS80Je4fJIUo21UDcg7V4yowB2rpdSsD9j0lYpRcrBbLFcbFZQ6LJv3KGVZQvzbct878gdqs6jP8A2rPf3Fmji2hACQNGI2jh7IAvoeink9Sa1UWzF1UjnVhF9HbWruYlRiEDFvLYbeD6jgYJ6e1NVP7TuLy5jtI0cyq7GJMC3SPgFT/CG9sluc4rdS1lsYH1W0cpLIu1d+N8KSDrz1OM/MMbelTWtkdZ0+3gs7Vw1u5MkKIwSUjIRzt5J7kn6ZPWtY0+7MqmKSMu/uL/AFHUb1dQmDPPGNzodkTFcBAcdB0woO32rKa7tILcaXclrfcwP2dchRJjBOeeuOO3416jZfCfxJq8E0Opw+TZM8e5htXyZc5UEDDD5sdSeOa7jRvgdYmVo9a88l5Nnm+YBGxxuI3DncQc8nFbRdKO+p59bHSex4Bp9/8AZbSBYIR5PcOCJMZ52KvTjjnqK2rHw54o8UST22l2shREO6fBUBV4ZQT0wPQZr6NsvCng/wAPCGb7NCtwjsGkjG5wqf6sAEncc9WrorrxU8Gw6fbqJIo2RpFXAkEnLDb3U+vXPesJVYt6HNUxs0rI8k8P/BSyWzGp67crNO8Ku3JWPysbQAy8sQcZ5GO4Oa9r0XwppWkWsMel2UWlxSCIOyARh1K8tnqQSDnj8K5GXWNQubQWcYREkwrq+Su0HIAHbHYZrNiRmn+0xv5ky/Kpd+PfCcjOPxFc86ivqzn5KtTWx3tv4n0O3TUBbwzym2lAM0pKxzM/URDqQvrxWHBdRyTZtV2tkr8o+UlunB7j1PFZlpKBPMJJt23+FB8xHsTxV+3lvLf95pMITIRsyASMY2ODwOlY/WYoccsk0TR75Va6jhefGEJK4XjqBkcn1xWtbaXqd+72MM0dtEjFigIMgZRkKF6nisLV7G8vdPkt7i8bybpVEkdq727L5b5Uhl+ZX/3fvYwcg1S0e2On3+tXE0izXt7cNPb3UxKXCyMpQxsMlMheRtAB5yM0SxUWrGVTLai0Jnn0BJRDrd0C4mCMJXMOAeCZMg/IM8BeScdqQanpcT2+k2MAKefslaKF5PLiQnLMADknjaDx3qr4oktb+O0vdYhhvrmwYSwhcjc4wCA3Qv3IPFYM/jPxDb3ktrp1lb3MRlLxSN5sRiaLGPLWLHmKcnduPJ61tTxkLGKyes3ojZOnW+hq2u+IZvsdrGgeKKU4XOdrByOVyccEkc15x4k+OPw40Oz+0X2tQ6NY20bzTuMvKPKGR8nLSKfM+8uTyCeBWRe/C7VvGd9O/i3xHq97aRSuqWyyLbwn5i6SlV6MoIAK9cDcDW1o3wq+Hem6bp9inhyyZrKV5Y2mi892lI2eY7OfmmKrgkj8BWjzKjDzZ3UuFa0n72h4i3i/WvGmovoHwv8AC2oG9u4RK15f+bDabrhS0RY/MGEh2hShIXd84AzXST/s+fE3X/7Db4heIJ9LZ7DddadphjCR3LMQUExG6QAdSQEFfTlxJe2zLIrCCNIxGhTAGzpsVB90Y4OMVkalcX2pJ5j3zTrcBRjd86xrwcd8LjBOea4q+dVpfBoe7hOFqMPiVzy7Rf2YPhtpx/4mPiqfVLq3kaRTcRRqyLKoEgjYfMQQMZbOP4cV6VbeAPAujtBDp0qxwxxnACnpjChSeQPrnNUL2/FpiV4ldOUG98u69ix7Ke1Zb3ZkIlDqkecZkJdYz2AI/QV59fEVamspHvYXAxo6QR18Fh4PtY3GUjaMFpBy5Cr6DgZPpS/avDTo7wwyRl0xG0qYVVYcEZPX69O1cFqVxqMMizpHEqq4yDHkyOflGw9+vOeKLu6dY5IrllEsjBAV+b5h3UH+EfxGuT6vfc9B1Z2tc9Ai1jS7bTf7NaY7AQN0WIi475YfMR6nNaa6p4ZeUie3KrtG1Xj37x3JPQg9v1rymaCeAxmSUEONo2jC5/vnPRfT1qzDa3DNC32wpHGwK5O8ED2POPak6CRF2tmz1iTW9FghFmkotEvNu1RFtbAPygY4/OnDXNNY3EITfgxqd4CkL3O/sB3715L9kuLhneXU2do2POOAOo2j1FTy6XPOojl1R/LbGcquRu5BB4x+NONBPS5kqb7nod1f6JdwSyWtpbtJFLtaP/n4UdXV9vy49sVz+reE/D1/bTWUksF3a3Ox4ocqrq6uCXLf7J6EYxjNccPDusfbDp9lK8l6ysyEt5e/jpxwRj0qsia7p+Xys7RIkZfaCqlhymD1Oe9Doa7lRm4uyZvp8P7CKHUr9oXlKXknliOUN56SKNznaQCuR6DFZ8vhC8wLmF2t4pYi27ZkADjB571yiapcWNxNPGhQyOsUinK7GXnaCvQOMjPvVu+8Xas800klk9vbzkGONZSUQL/Dk84Hr61oqMjop4iV9RLrw5qgbEkUd0oJUcYbj2PAyPw9a4fxH4elvbVrWYXVokcgYCAlGUDsrdOfUV2E/jN7jVmuJZbm3RUGwSAOGOMEEDsRXZ6V8QLFFC6hp1ndwMwXym3pJtAxn0xWsKtSDuViVTnH3qdz4h8feFV1OJY7tL4mBJPL8xmldyeQCzc59BnFfL2s+FLF714tpEYuEhhVwN7FQCxyR0XPzM3y49a/arzfgvrTGLVdIa0j3jczSMcE8DhTkjPSlm+BPwe1jzJEmjiaX5QQqlht+6o39R0+Xoa9mjxBFe7UR+f5hksJPmgrH4F6h4bMl/dRaNI1+Y3dR5Sl8LH/ABfL1XGfmzj+VY39l306qUQN5Sjdhxwe5xjNfuton7F3w5lM9ql3dNZXLK1yAfKSRl5GFXGBnqM4p3iX9h7wRqd2z2xsYo8bUAVozkDvsPJ966457hb6s+ellFRH4SfZ3ecWzjy8DOevyjqR7mpZII9rRhieBnPUL2P/ANav1d8S/wDBPbTXYT6b4hjgJOGjQtJ36jgEY75ry3Vv+CeXjJ7qKDw7rqSRzPgTyKfKC92OPmAHcn8q9CnmuEltIxllddfZPzyiWO2Zf3akAcH096u2FpqGpXBttLtWupwrSMvQKoHJycAKBzu79q/Rvwn+wPPHb3TeJvECQXME5jRXiO59nRnwWGzP3QvDr1xX0lon7JXwe0xY7jUVu9Uu3RVmJkKQy7efmiQYEeeUjzgVy4nPqcdmXTyqtLoflT4J+CXi/wAealY6Zp+1ri9w8VupOTBuKmaeTAEUa4xyNx7etfcOh/sFxeH4bO5v9at9UYuonV7d1J8w/dMjHlEGfuj5/bNffmj6B4P8G2Un/CPadBazXrIJ5SMzTlRhS79Wx0HpVG/v9cu7w2ssbLGAcFTkEdwR6YrwsRndST93Y9jCZFf40eTeCvgx4W+HumSaNFNFqhmWNJHVRGZvKYsrMeWVVGF8tSF45FegxRTi8MMCx2dgqApEibd3GDjAH61chsN4BheSLZIduR29PpW79jltbV77UJRHBCNzu7CMYz6txj8K8aeIlNn0WHwUKS2Kdtpc814jbTHEOAg53Z6NXnHxt+Png/4D6PHDqFs2s6tdAlbOJgu4L0Vn52DJGT1xXF/F39q3wd8Mll0zQQL27WPP2gtkMT2jHcjvX5FfEL4ha78RNbl8Qa5KWeZyyxMSdinpj3r18rypzlzVloeFm2bxScKbOe8WeIJ/FGtar4g1aMfbL+6kuH2ECOMuxIjTj5lQYUE9cV9Vf8E7JhH+05pGRkvb30I78PDnr+FfGUyO7PHGVZmww45OPUV90fsJ6W+kfHHwVrBI3X9xcxuxHPz28g2qPbGa9nNbfVppHy9KV5Js/9H87jNJtA4+XipYGjfDHrStbBGdCu4q238+9SwxoCFQ4PQnsAa/e+bsfFt6H1J+zn4f8C+JLnU4vEDh9VtAklrA5HlyIM7htPDHPUV0Hxo+FR8KufFENzZwwXrqUt0Bjcbh/BH3HY+hr538I6bfW08fiSzcxXVjKstuyHmOSM5Vj+XTvXW+JfEXiXxvrTeJvE95JqWo3B3mRiFxjjCrwq59q/N58OZlHOZYyGIvSa1ibOtB0+W2pwkr72DMMHPK4z+veqhaTzSW5Xdjp+VXZ7dIf30m8Z7Hopqg5t5EWTd5cyZAGf51+ip3V0ecy/50ciLuXaQMHnI9ARVmO4KxYkcbUHB9u4NYr3TcpIC0Y/h45BHH60wPHPABI3zL07Y/DvU8qJka3mrMrFsbEIYA9PSop5yFKp9wnkew7moIZ8gxKAygY/GmZKK2QAWBP05q4xMmejeEvgn8SfiHpx1vwza29xaNI0W6W4VG3xjcV28kHHTPWuch0trRpIJl8uaJjHIg5IeNtrA/iK1/BnjfxP4bS40zQ9YuNNgvGBkjhYBZCBgHnow6ZFTywyymNoxuYufMOcuzE5JY/WvMwaxirT9u1yP4bb/PcKjVtCNImJ3N5ezb0I7D+tVwgdmUgBARgAHP5VrGHzixK47vn+Hb/jU9tbPqCpdBQu5iuE68evrkenNekc7ubHh95oBc21vag7wMOP4McnGeNo7+ldQ+rxwW0yag63M5XMaAAMm0fwjjcD/kVxt5qKaNdxpFvTKZIHXGO2eD7d6fpfh7xh4vknfQdPfU0jXEuGXqOQOcENjpurysdOjSTnVkkvN2OqmtDImvjOLmSELJJMiKxLEgDr0xwc/jWzDqMEEs7yRM8d0iN5akY3KOoPds9RWBHvYTxzBo7hCY/LcYKyLwytkAgg8c1o28UzxTrMAjSKCxZGII9zn9eQfWrkupci7ZQ9bqYLcDdldrABhjt05Heuv8PatqWi3a+RDHcbNyyxXH+oZnHBOOSPy5rmUSJrKS5YKLeRIyWHLntlR1BB7HIx3FacyvZt5NlbNdYBYLb5kJVRksy8tnHJ4IArnqU4PSSLp1ZRfMhGYWJeeNF/0xmDlkwwwc4A6Aen86guLj7XJ5mwf6OoRcgElT0B9cep5rkZtbFyWS3lWdn6tG4KovpjJwee5rRS6aCIAREkRj5ycY963VH3eUTlZty3PTPE3xHuNZ8AaR4FjS48zSpCXnkmDxOgGEWOPGRtyeprzGAmPdLcP9wYz361lx3AMhMnCryn19a19A0LWPGmrroGgQCS4bLuzZ8uJB/E5HOPpXn4fBYbBUpSWkb3ZrQo1K01Tpq8nsZN5cySS7hgDoMHB/GsiUucPnluM54r6Nk/Zk8eXSKnhq7t9d1AKWFqimMlR/dZjgn/ex9a+cL23uLC9udO1CCS2urSQxzQyAq8bqcMCD6H8D1HFdmVZlhsQv3M1Jo3zPJ8ThJcuIg02QGYgEdx1yM5qpI7uQpJb9BTzxlQ3HbNRFGJyDzXsuR5XzOn8Cax4l8NePNF8U+FtLk1fUtAuo71Lfy2lQ+XnAfb0DZ4zXovxj+OXxK+KupXOn+JfO0XT3C7tIUssJKtuDMGGXO7nPau7/AGbdXtbew1jw/ZOyancSCZ0b/VtGO6kHOR3HNV/2i20xodPnVka9SbZGOknk4+fcTzjPTNfntXMaVbNvZVaN3HaR+lPhyVPJVjKdXfdHzFygEYGAO47n3qZGaYiFFOScdP1ro9Q8NSWfhew8VwalZ3cF+5i8mJwZoWXORLH1U8fTkc1gxuYPmUEkjGeuM19yq8aqbi7r5o/OXBx0ZqxBLVGiQjc335em0Dtn3qNmMhVuduPlHTcB/Oo7G3jnvLeCeQwRTOEeTAO1WPJHrj0r3jxd8NPA/gvwUdW17XRNqd22zTZdNBR5HbJVLyxn/eRjAx50ZKnuBXBjM0o0qkaU/iey7np4XKa1anKrTXurd9ji/hf4NtfiD4yi8N6lKY7JIXuJVRsSSCPA8tR1+Y9cc4r6813w1aN4fudA0vRre1tYYWjX5VDD5flIPXjHJzmvz602/utLuotSsZza31syujxMV2Mvp3Pv616pN8efG/jrT5tOuPKhTOJpreLy5UUDHzHJ/wBZ1HH86+S4kwGLeMp1Kc/cbWh93wtmOCp5bXjOneavd+q0sZHh65hs7y1lv4I72OGVVeGUsqNhtpDMvIHqfSvXvGGo6P408WtpGg2NppMGlxhBcxRiOK5nAHmyszEhIwDiJBySPm614qtuVxGcvIeVHcBuu719z2rt9NiitLVY0XLS5U4Ix7jPcV143KVKqqrfvW7/AKHw9LFpKzWlz9DbL4bfDaDwda21paRyacbdXkuzy0yhcl2kzkHd6EV8r6ZdptOl2beYsBZ2IbcSpY7d3fAHWuStfEetWmjyeFdPvp1gviR9lSU+WAepKnjB7jivsv4eeIPhJ4e+Fc8t9Lb6epg8m+t4I1e+N1INkhiD5fDYDA/d5NfmOd5jiMm5XOEq3PK3u9Ln1OLqYXHxXsUqbiuvU8TTU7XS/JN+7z+ZnzliIV9hH3Y85Ct6H865XxLqXho6DDew2FvBcXJGZLe5Mk0Tx5CWskZ4YbcFpB/Fmua1fU0gZmtpjIhZlgkYbZHhDYWQr2JHWvMri/NxIssY8pYTjagz06nnv+NfdYXK41HGtc8GnmXJQlQsnfr1PSvDfxB8c+C725k8MXvkbvKco8aSRyiI7wuyQEkBjzXqXwv+IKR6pqeo6/C76lqTz5kjiXYkkoJ3EHgDJ4wOK8LtNSUR24A8wBgG3qSwXIyVPY4616zGlr9pkh0sCBXLMpLDhMdz1xRjsBRnd2s31NMJm1Wn8Luux6p4f8W634d0e902LULiOwvGDSRRyfLPJjDDI9R19e9Jr/g3xPdeGrDxTLvh0e7lhEkiny2Ky7lUBm5ZTjB2fMPpXnX9p3N/eW3h/wAPWkt5PIVgSOGMsxkkP3hjt13HsOTxV+4XxZ4b83wf4rmli/suYNHpwmZ7e2YjIkQt1Z87ienPAry6mDUZLkaXcmOIcld3NXx74ouriGwJjtze2EUdtFFHGyBRDgAso4JOOWNc/P4E8SanDeeNZ9CbTtPncXMYiBSCFZTsxEpJLZYcj3J4FdB4U8AeIfHn9p6ppEDeXYArvdWKZ2FwpbnBwOCTj1pdKa/vbeygnmnmjhINukju4THGViBIIB7VzV6vL7tN6o6KUdLzRreHPC0GmRRqskfmRMpkD/dDHoPQ+vPQjivS9N17w9BcoJ7hJZ4EaZouXdFH3ZPmxknnrXDeIk07QI7XUNEafXpgkUM+mTusIMk5IeQSZO/yT8xG3phc1uXOtave+Gk0rV72O6s7OXO2OFYzJKemWUZKHP3TXiTqSrOzWx7E8NGhBe9e/Y9Ai17SJ9Ng1TzJEe+ZzBaEfvmQ/KHP90E9F6msO8fRvFkMXhHxBFJeRaa0OLSUlRDcRzebHKoBBWQMOpPKjGK4m307UJ5GxdvbX0mwm7jUMLfHICA9Mdhjgc16v4Qg11pp5fEYtrq3gb/Rr5WLT3SMMs0jAdA3TqfoK8/FwUJ2OzB05Kk60ZpdLHTXltsaDT4Y+YwXypzgk5bP+9Wja/uIXhSLYjNv2qqgM2c5JHO7JyfXmuE8P+Lb/W/Eer2ZsJYV0+RIQwifHzg43vjbtOODn04r3DSNIvLmJmgi82WPG0KQMMOcc9a8rF4i0bs1eEnTfJIr6UsMOpwkyxrFGfJlZsAb5RkfNjJORjaMZ7nir2ueGNA8amGLXoFlSOQSDBZGRoiMEFex7g8EcVwXjrxvqPhKxsbyGzjmeW5it50KF1IlzsaTyzuTB4xjOcZ6V2mnalYzaZJeGWAXF45RVjcyhRGACpdflOGznHTp1zXiVrvXa56dKNSjy1Is8g+EngnwtovxN8ZeKP7MuI9T3usN3etlY4OdyW4wFSJlHRc14t8YPD/gvXPFt18XfFbzT23hay+2XUULFomMRBRJkA6lk2RoxAIO4nFfaurXVvaaEbe4lWX7SBHgfKCnVgM8+/Havhf41eELf4geF7jwl4Nv5tH1PWpLee4R2ZY5bWA4W0ZC3EUi5J65YDgDNehlai6vvnpzq4vESlWpN3aszzb4HfEF9G1y4s/Gtx9r1DxdYXWq3j2sSNDDPcP5p81yfljSEY342KPlGa+cfi38aPDPjTWtF1OHU5vEGlaVBcxWVszOgiklO1lbKqRAQu7fncw4GM1638C/DcnxG1bxVOLmTR9V1+5fSdPhlt1aJHs1wYyv3vLjjUeaU2RqcA5Y18k/tJ/Czw/8D/Htp4Q0bxTbeJTd2i316tl/y5TyN91tpKFXU5UA5AGCK/Qcsp4b625LdL5HzePxNX6jGhLZt37nunw7+D3jr42eFJvEei6tp/h8XKNJZW8sZzeiIlFRvL/1EBYbYwQwY8nnmvAPAGqeHIX8TeCPiVaf2LdwR3ivdSwGWa2vLcHy7XYuCoaUYZxxjFafgT9rDxj8L/Alt4R0LT7SPUdMkCWmqcrMLLJf7LOuD5iK7FkIKkelfMfi/wAca74u17VNY1O8ku73Vbh7m+u2IEk8snJPA6dvpXbQxleNWpGu9OljKvh8JGnTeGWttbmVr+sDUNVuBAd0KMgG3nJK4yG6nGTWRFmNiSSrL36A4P5GqUeyIRhV56ggYAwecfX1qcSqADIQQM5VuRkdB7EfnWcqzcmzCEElZE7rGsEoZgqt+OM/UYP49K77xJ8Yvin448KW3gnxb4ikvdFsbtL0RSRxrLJcRxiOOSadVDysiAKhckgcV58DMXkVAhkjIIyTt57e9WEEcccM0gZsZZYw3z4PRlYA8Z6kc9hR9XjUac1drbyHe2oxmCqcK0YYMBuOAVblVxnqAD/U19Gfs7fBRvjJ4vnm1FXGgaW0IvbdC4a6P/PMSEYSMAZlY8KPlXJbjmvgn8E/Gnxx8SSaR4cYWenWMTNf30yMIYIxyUWQK3zuTjHJ7t2FfrfoeieCPhr4Ttfh58P4UhtIUDTFHDyXMucM80oxn5vYcjkenlZ1msaMfZp+8z6XhzIKmKqc7Xuo6nSbXw94H0m3svDVssFlax/Z4I8BiUU9OfruzySODXOuZ5biW+unPmOfm9S30+hqWKSVJGmmdvObDBQQyRt/sk9RilJBImz5u/ncOTu7jHv71+e1ZNy5mfvGWZdGhBWGKiPIhAMSEEKvqfU+5/SrUZAUsVG5mwcHqo4x/jUIj+Vm4+UYGOeTxx7irVvCrgvKN2cH8V4z+NZs9VEogaOJ8JnHHHTrkbvX8KreXut1BHzLuZmOeRnjnpx6VK7+Y53Rj7wPf7vdePWmNsA8sIRGTt+XP1wOo6VBY2MZLk7eD6Y/E+x/WmS7m3QLtYRts346jsM+gPt+dPkcNmOI5MgJJ/hAHHJ7nHX9BTokiVvKPUEL8w6huhPtnvT6WBbo+Qv2x9curb4caL4YikEaanqe+ZF6ulpHv+Yk8oGIY/TjnFfnVLbwvAsBYMxG4jcQWLgqMcAjOM+4619oftsaxEfGfhfwzbAm40nS5LuZVwAWvmAVcnPRVyT0H418cNbtavC2HQnI+8vy88Zbn5Tngng1+k5Ph7YdJ9T+cuNcWqmYTae2h9ow/tq/EVfgNefAK08OaQouLeXT5NVZWDCwnGFSC2AEaOgO0NnaCN2CTUn7MfiD9knwlpV3oPx90hpr67iScaldWz3eTE2Ft7eON8RqUyWcgMz+mBXyHZ6eEtlCX9vyHRlkBzywK8c429gOOnIFdd8MvBnhPxL4oi0vxXq1/aWy21xL9psFQ/PEAyxkyj5C5O0SHhSRjivUeBjKLjHQ+NnVsanjTUNF1zxRr0Pwytp7XwnHqE0mlLMu2RrSb/VRyLknCbjhOD0zUuiaQ+m+H4284SyxL9n35HzykZMar/spkkn6HJrrNL8FQ61qN6dFszoGjIXKKXeaaVscbXc5YsMFn6MfuivS/DfwnguraG28RXzyvvyYrbAEYYcRs7cs2P4RhR6168EqcbtnC6nM0o7voetfsp+H7e+8UX/j+SNmh0rTTbRSJJtVZpiFKGMcsxVc7jwPSvsy6uMwhcEmQuABwAFIx0zj1wCfeuI8DaPb+C9BSys7JLSORRiJQNyoBxvPdz69BW4s8svyvtjiBAAXk/N1Bwc9epxX5LxDjVXxMpo/pjgvK5YXAQjLRvU1LOFZkaSZhyA+c/Ku07SSPXjHpTHeJpTcRgrnPBPTnJx1DVHNciKH7OJVJAO7jPGM7eOo9B29ajbDhdy4jZcjb95eOg9/evCsfWIVIrh2U42ZOeOgyDk855Pf19qYieXF8wwPLABI5+XjkfyH5mrP3gFyQuMPg/dxyp/H1/SpY4CHfDkngDnnkd/Tuaa3sMx5hLJIjCLIRwuX/ibucjjI9uKtWy7Yl85VRtzDaQRu9M/4mtBktmaO4YiYId2DnPU9uAevt9aqXMjeYsn3mTpgZ4PrnrWiVh3LAEUirhtu9SV53fMvGPpUAthLJvdCu8DO05OfqeCPr+FOtzKESHYM7j5eBtOW5PPp/OpEL3DukI2Q7trkjl8dVX2Ht0qVKzM57FhbGNnc7vujjafT+nrWDqF/yYLZmdvmB287twwNgPXnjtXVmIxQmOPbGu3HXPXqzN3rjW0iSGaOcNmZGyoJPPPB9MH05r0MJUV7SZ4+NpvTlM8zXEjwXbyk5ZT+7bbtONrZzxkfl9aIxDJFPbMpfYrEEtu2ksOp4HvxyenSrkiXUfEzHczHCsMgnqVwAMn8eKy5LmOwud00ZZ2UlQW/gPU55B9jyfavXhLseVKPRmBrGl+fZSBAUvoS7AtjMi/wlsAgDHbrXm1rCNTZtOmUJ86/IE3sHX+IKcAtnnBOB3Feli5JnF3Nn5wQQndFHy8dyfTrXNXdv87PEkbK5XzGYZJB5COR04bgdKtJqSkjqwrfI6UvhZwzytZ3c+n3ds6JcFvI3zCZ1l3YKySLt4Y9OADnAyBXa2OpxXdqJZGxMp8mZsBiQw6EZ52nGCvyqPesjxFoK3Lw65bqzS2ZZJQsnlggKVR/MfgGMH73KgE45ANYGj3cltLDviLO6FHjfjcB/GB8pZCOVHGRzmv0DBYqFalyJ6n4ZxHk1TCV5Nr3T7I+FPjq68JastpdMxt7mJLe6SUkh3Pyq6DGCcHgdAMk15D+2V8LIm0+PV9Oa3ks541ii+f7u88Pu6y7iVErNgKSoQHmqPg+/wDO1WK0n2EAl4nmAdFIU+WW5AbB4w2PTJr3mK5/4Tv4X614Pv4xca1p1sLu2MkKkShSQ0OJCELRn7rEbY85X5gK8mVF0cSprRPc8jmjKnofgxqVveaY2JS9q4YjaWLIWU4ZVK9PcdO5Are8E3cWpf8ACR2twu68YRmNZDuwFIHyluTz0PbvVr4g2T6ZqurW0VjHai1uxJbpucSJbyDc0UkcjFsxEFmJO8qQc4NeYSyzx6lb6tpDqbgu8bGIYVoycY5JOe/vXsxlyVr9GcNWk50rI951W61UR29h4iEr2pR44JV5+VRkqyLkglcjcDgDpg15prGn6d4X1LTvF3kxXVil7EsUU0kscxjKkhJDEQzRkcKyuCTw1eo2OuHUtAjTWp0Nv5W1XwwaF+6krzwR9DWW1pB9jGnyLFdQTQ+ZNFKP3DkEnJXggkhfukfT19Ovg1VieZRruDsfU/wp+P2v+AtStNQ1q3guNDLxyCXTChjSO4GI1W3Q4iSONWX7LwFY7ixJzX7KfD74j6H4v8Nwz6ffeZpt0qeVJGcNEG6Bgc7UHQZ6dPev5qMmXTJ9B8IeGLe31dy119sid4JpSiYeNiTsMYj+7EoALkMxOK+iP2ZPjrrvwojtdeurj7b4X1QuJYLmJp7hZYm2yQqqvGAfm/1xyqr2Jr5bPOHvbU7rSSPWwuM5Xqfvlrfhu2uljk1COMkfKt3GWjJz0WVFHI9+tcraW95obTW8EzS27Lny8icnH/PFuDgdSp/Osf4c/EPT/Gvh638V+GL5LvS71QxiCEGJSSDuViW25VgM4ZsZXIrqtW0TVrtY7zTWgMBKFo1VpAUHIXAIxnqTX5r9XnCXJVPcU01c2LP/AISS705jot1bajFhQEbdDKhPXcCCD9PyNczf6949sJ1V7RmhMYH7kKyI3PG3GWJ+vFcb9s8Z6FdGGJAl68b4kwTEJCcqcEhcAfKFbGMk5rH1f4zyW0UdldaTJFdeYwlZXYAdTxn+9jjt711YfKpSl7iTQpYpRLereMPECuthd74ZmfJjkjUO6+vHZe+eK861mV73dcPc+Qwy5ZzhcdGkPQbuMISSF6jFdWnxESWO61Z7ZzIQGO9Qdq8Dhznnnnt9atXPjfTbnH9oaLBcyoU2FcgZzkHb0IHoRj2r2I5VOL0idWGzzkZ4nrtzqCNa6pp9oGEe8m3di4aC4URyqkicjGBhurHJOBXJQLpWl37RzwTXlrcZS7g8sRqW2qIRIV4e3QgkIeQepOa+m5NYsLndJ/YoP3VTAUYJHOMngCudub1Znka3tEhZtqLhUwAPvAkVpGjbc9L/AFhv0PEbF4NZ+3aTPLJPfXUaRMHxgMxID5Xhmxwu75E4IG4Cs/w3NpFp9vj8C2s9lZT7FuIIQUiie1baEbcWYvwTvJbeSScV7vLpX2ibK2/mDBjLFeNpyRyuBkducisGTSbuF2sbVcFwzoikFNo7D39c8ntXRThG2pFXOeY4hNHh+33kOrQRw+ba7PLRTzvYtGHCntn3U/xVWEN0Lp47OCI42S4IDPvAAwe2zH8PbrXpg8HzTRlleKyYoH+aRnkU4wd2O3oKmTwZpVnONSu9SVpEHKRoUJJHIDdOenP51r7qOSWZOx5ZeaZq15PHfXsh+ZGcSOMmVxwGwvUL/Dj8q3dK8Aya3JCLgTXDAAGQE7nkH3CxXBJ/3eR3r0nR5dJubj7FcQq8IG4N91htOQOeDu7966rUNf0q2eGLSYFgfT5/tFvIpI3H0PPJHvUVK0rWiRHHSkY2l/DjTtM1G3e6tvPuGdSynl0wcEZPBzkZwCB3FdC02jWlvJ9kgMUN00iscKMBBt+Ug/Lz989G6AVjt4pu766ufsyxXDW4yzPwZRKRxjPVW5zkVx1zqJnkmgnkMkhwCxBZCf7v1ribb3ZvBTmzqNQ1+ygkn+yr9umkUI74KozDAXCj+FQOB371zWp6zq1zK5uZ/L80bpFX92ozwDsHC8U0+SqSPBdMkcas8mxd4Q+oxz7EUzRdD0240/8AtA8tO3mRR3YZRMw5PuQM5AzgU1VgjthgXuyS1RbyAIoGB1OepPck9PpVjyCk7pHdqrphWClgQw6AcYwa1fsMENtE95biCFWyuWDFmjPzZJ53ZP0xVC917ThcxQL+8kY5GB378YHGMYPQ9qweIfQ74YJPSxP/AGenkxz3bS28+1TI67WCuRlgPX8qt28FhGYLuK7+0EHepK4wSMfma4e81a8urOWfTxGRcyrGnmOSVGcMdo4DegOQe9ZWlacLBZtO1HUbnUZQV3tKEj24JwY1jwF64PH61jJNvU76WDa0PR7nUbDSZl+1MI2mOBsGeW5BOelYereKbOwt2vpybWIFVSR+QpdtqjI43N2Xt1Nc2kmm/ZjbRsWaOfbjIPlr/EQ0nIz6njnipDf2RPlOVkgLKVDjj5MkGSNhxz07n1pOKOiODvudCdW1KeRrSa8SJmUFY48MxXqcnHBxznNMJtbuRftGGWVG++C3ydOM4wT/AHjz6da5W31G+lubi1VIxBKMrNks7IvJGzj8s0C7sLaSEyXMkzg+YgDjCFh0LdM46ZPFRKFzqhg0tEjZiltLSCezjtyrcMpZztjDcKeOhPbuauy66bYCMRJFIgzvjXzdxOBtBPOfyxXBNqLu5aSGOFS2cDc48tc5KnPzPnGT+VSXOotEuI0AE0K+WSuNo7cg96lQWx2QpKPU6fUdT1O9aS80wSxrbqVuMjJJ/vlsBc9qlsYru9QQSuZlljPmDduyBywAHTPtya87vdVtfJFjDel0kRWfJZkV1b7pHQg1UHiG6gu57myyiSjy8K2zZjuD256HpjpmtY4acuhjWxNOCs2eqW+gWkkjWv2xLSVoi2wuCscmfvFs8tj+EdO9NksNLjgule8SaSN1PmSP8y5PVFXhi3UDoOvNfPup+M9H0iFl1XUYbeRDypLSSfOMg7VB5I7nBNchf/FTw5Bezafd3buiLuZ4diojAZWM4JPmMOiDoOWIFdlLKakjyqmdUY6cx9WS6hoRtbkyXJPlHBSMb5F24BYtjBYnqegrCl8Q6SPIzdiKFgd6yx7mYMcD8M9SeSelfGF9+0Loej6ZaaxEsVxHNlJEaZ2kSXcVWEKcb88EuPlX0Jrgb79oB1mvL281CzvPImUWtvZW8i+ZDg71eVmO1NxGSBuPYCuuGR1Nzgq8S0lsz9B4tQ8OzSm5/tyAx7CI40jkLbcEALHtIX16896p2OsaQ80bT3UlpE6MGUQkbNudpYnO5jjtgD3r84rj9pbxi1zc2sQWxGySNAwQKhcj94AOSyID5Ss2CeXzWdN+054sW7nmS2mFrNHFBAPNHnLCmQ8wJOzz5M5LbcL0UDrVPJKnQUOJ6P2j9MLq+0Ka3nuLm8ut7KoEQtmUJjG0licbm7np6CqFxq2k21tI93dXccRtst5kTeXuHITjkLjq/X2r81LX9ojxTJpqWRmmSGNyCFkJZlzuCCR8tlv435PYACsSX46eOJvMvdP1ORbaT5l2ttIkB5A3E7UUdxkn9AR4dqS3kW+LMOujP1XstY8NXtnZhb24tnlKhI5I/mVcE+Y59B/Co5PU9a6Dw3caVdoRPqSTzQoxBKgHaXwTk4BYjkDHHSvyGj/aC+IVjem+t766mlK/Kt2VlTYeGk2ALgn+EH8a37H9qbx5ZSK80NnfxKfmR49vDfwkrjHrU1eHaq+FmkOKMJLe6P19stLt9fuYoItTCXVmZPs652iZkbko45z2x37VW1Hwzq8NrDf6pCkAvJVhCErt4JG8kHJPt1r8nrb9qrVpNT+06zo5ggi2bYbSYhVwclsvyCP4SMfjXrHh39qnSLaztNLk8Ry2kkchnjbULPzUGW3qzOjHac8E965Z5FVjuH9vUL3jI/QOy0uTS3vNQhmVJv3kM+6M7HXGMkDIJA6D1rPtfCeoRw3Vtb3MMlncsGkB++FQ9VBGRjNfLVj+1Jqqaj4b0iHxLZ63p93fyWlyYceWgkBlVnBAbKHq2MEcZr6n8G/GPwH4307+1dKmimuwji4jjKsYpD8rMqkg7DjODXFicBXo2ckd+FzKNbSG5yl74D1S0fekLXCEZGPmfHbIHTNcvPpV5ZS4urVoFPA3KRj2zXs8viVbOKaTS45ZIpURY3BAeMqcn1yD27VSvfHniG7hEFtMImdhuEkSthR3Ga5Y4p7HuQo1jw+S3jt2uIFYxNMoDFB1KHKjnnHuOTWlcXurzBJUkt7mW2LsUm3J5gI46ccHG0D8a6zVLrVgDJd6Zp91uJPmCExnB/3D1rzq4vvJLrd2YgMh4K5Kr9CTmtU4vobLDX3Rs2/izxdpUUc9rLdW6RPjdFIWG7ryp5OO1drc/F/xZa2gWwvZGz5QVmCyFQ2SVKtgls/eavL4tUsRseJpMIwYqxPzOv8AIU2S8geQzMIQXkL8LyT/AHT6ClyQ7Ezy6Dd+U9Im+OPi2F4IxiZZEIctbLjcPTB4/GnaZ8ZfFs9+093ZI2xHGJWMKYxwMJzn615tJcIY+ZcZYfKv8P8AntUZvYjPlnL8lt0g/XnALelP2NPsR9Qp/wAp6U3xk8UvuB0mxzn5WUssgz03f7WPSszV/ib49uJ3ksNWj02BPl8mKFXx6nzG5rkrLVNEgCR6pa3Vx87HEUiocAcg5BwR6962f+E98OWXlf2H4NWULn5727U9OjdgefWhQj0RhPDU4dDsvANj4m13UpvEWqXM10LcNFBJcPtQOw5ZUHHHrXrh8jSIxfa3fJaRvyd7bTwOdoIyf84r5N8W/GfxJb6VBDZ6hbeHUZ1YtayC6lUqclTGgIAfpyRxmvmTV73xvqF61zqHiX7fESEjNzM7uEzuwV6YXOFzkj3rswuUuq+ZuyPAzLNY0tIxufoR4x/aE8C+Eo1exnE3mAM00qgx7OmAmd2SR7Gvhz4o/tPX/jGN/wCzbcKQSBI7FLdI+gCR5zux6kg15Drdjr2r3P8ApcRumb5w6AAEDgYHb8Rz6V5/qngzxgtuh+yJJaxOu0RMA7F+mQa97DZZQopa3Z8VjMdiqjaUXY89v5rq/upbq8bzXVmfccnAPpnpn07dqr2Fm+qana2nls7TtghAchT1JFddF4K8b3KGSx0i7eeTO4uoVeOBkHjivaPhp8LrvRorm88V5W5YrtWHnOeuWODkdOK7auIgloeZTwdR7xOV8IfC7Qru6ma806bUbOIjM1wDGoZT1QKc7fr1r7A+AdtaW37Tfw/sNNhEVpbm58qPoAFgfcx9+eK82vbnypl0XTstLneU+bZHH7+uK9l/Z00h0+Ovg/Wri4wbWSeOGJdv70yQuGdjnIC9hjvXhZnWTozXkd9LCtWsj//S+ArgeZMzL/Gc1JGnlsTjf8vIA5pJMlwcj3H86TeCwzwgOfc1+7KTPh7Ha+GtWurOOa0t4xJFJtJHc5/wrrNRt/7PhZpIShePcAfvDPTGeMV5tpEscN4jGQRoWAGOwr0jVkhv45Hju5LzcoBDDC4HQr/WsnvYmWiOE8yZvMEj4IA3c9QeeQaxZHSXJLbmUcbfan6nPGblZPvELtJHAO2saecOcpwK6opPciKudBouheJfFuqjR/DmmzaneyISsMAy+F61kP5tpcTWl4jW9xbuYpI3GHR0OGVhzgg0aJ4g1vw5qiatoVy1rdKCu8dCp6gjuKz5ria6uZby4kMk9w7PIx5LO5yT+fpWFOnX9o+ZLlsOUVayNRLuNWADd+Tnj2qWSdioVeSQc89awcEnHb07Vo6fb6hd3CWOm28l5cy8Rwxjc7n0A/CuiU4wjzN2S11MVE0opfKIkwQwYEe1epeHNQW409wsZluZpQpA++T2C+uazvHfwd+JXwx0fRtf8X6bHb6drgCwSJMrmKUrv8qZfvK+OehFcjoOvat4dvbfUbBl82CRX2suQGU5B/MV58MwhiKDrYNqXbzfYUqevLI+wbH9n3x7J4RPi9FgnRYJprm2eYLJGsY3bcf3tueDivE5tVFrpFqwhjEMhCkDk854YdmHtke9eqeI/jzceJfDlzdWck2kTanGUu7S0Oy2ZQu1uAd25zg1855knt4xkQBcDBY4YL0J7bvbFfP8MzzKUJvM3G99EuiKq04J+6X9SvJdQmEkruRHkKGOcAcD5uuB9TXsPwv+O3if4W2q2Gg6RY3/AJk0spe6Vj5oZQNpKjJC4yMY+leNLGMAFisTH/Wfew3pgY4NLDF9pkjiRdjPlRkn73944I4OOxH416Wc5PhsdS9jioc0bp21W3o0EJuJ1M2sXGr6lf6tfnff6pNPcyhchXdnLMqj07AZzTtPTzI/L8wPLIrKquCoAx93dwQPU8E+hrMikkjaaK1Mm5vlyoBGZBg/eA/oferUF5DBYTWQtsRzbGJZt21xwTzk4Pocn3renRUUoR2FdM0bi4EFt88yyzxqqFWUEADjgDgn/aGD65rqfhBq3hDSPiv4Xv8AxvqD2Hh21uxLdzlmICqpIRtoyUdsAjuODxXmkcWoTwX19ZxBYbKMNK5YZ8tmCgru5YZP3RnFUVbB/eNn1TGcD/6/6VNfCqrSlTTt5mtGbhLmsfVP7Ufi74ReNvH+nH4M2lsNM0+zKXEtnbJbW7yuxbaiqqlio+8W57dBXzTc3cbAQQMzlW3E44z3H0zVOZoo4gLaRwAcnHHXtUmn2N/qVzFpuj2U+o3ty22G1tkaWaRuuEVeTx/9c1OX4KOGw8afNdR6t/MuvWlVqXtuOEkW3Y4KkglsDcR9Bxmvpb9nwWWnzao0d3FNJqMaxogZVmVoWJKlSQRkfN9K8J8R+EfEvgzUk0Lxpp1zoN+YluPs93H5TmJhwynJGOCDz14rlWvjatFcWTt50B/dFSVKf3SuMEEHvXHnWX/XsM6VKW/U9nhrOVl+MhXqxvbc/UnSPEjeHYNRuVUL50fltIW2mNAcnHXqK/NT4leKJPFvjzWNda6N4JJBFFIR1ij4UDgcDoM5PvUGv/Fb4ieItMTQ9c1ppbRQBIiRrE0mBgGRlwWOK4OAxpFtD554Pqa8bhDhOpl8p1Kz1f3HvcccYUcz5Y0IWS6suBcFvM49P6D8aqm4hkZhFKp2A5AIz+HPrS3biaIoBuxgsC20OByU3dt2MfjX0X8bfjF8K/iL4H8G+E/hz4Gj8K3GgzSPcylI12IyhfLjaMDzRIfnYnpj15r6TG5lWpV6dGnQc4y3knpH1PhaWHjOEpOVmuh4Fpeq6loOowavoV09peW7ApIh9umOhB7+tTapqWp+INUn1jWLh7q8l5d27fQdqzYSSm9ee2KvIQm4A9ep/pXe8LBVPa8qv3D61V9l7HmfL2IYo4Y5DISMsPm46/X1P1q0sgZuuCRjI7H0qJC0skcNrC08kpwiqCxP4AEmrsH2M3VtHf5t7Xzo0uWH3o4y2HYj27+lTVrRgm+2tuoqFF1JqC6lB5UYhYTl15BHVWHIIJ4z69a9J8U/GXXvGOgWWj+LNK0nUNU05Ps8OtPaL9vFqAf3G7hMc/eC7uOtfTHj/TfhqfhvCtrZQzwKq+Q8GBI2f4kPfIGea8g/ZT+AHhn9ovxx4j8Ma9q2p6Tb6VYrc20tp5Su7PL5eHEgYHA7KMepFfLxzrB1qTxdeDXI9O59RjsqxOCn9Vp1LqS1PnK1idnU916nPb3712VnEpczKvysQpOcFgORuxjcB2zX0D+0b8BvBnwO+IOneFPCevS6zbXdibie2umR7m0lRgo3tGBxJ95QQCMdxg1J8MPhzoXiPTZte1zdKkM3kR28Z2A7ACWY88EngV0Y/iLDRwyxjXudL7nPk3D+KxmJeDoP33r5HBeFbGxu9f0y01S2WeC9uoYplZ/KyrsB99jhB6seF61678dLnwlaeM47Dw7d24ttIto7d5LML9jaYEkLbgdVQcFySzNkntV7xt8L/D9voVzqegW72z2kTyyAyeYjKvJVg+e3oawPgJpHg/xJf69rHiiKKay0C083yJD5ZW0Kn7RcxZGJHiG3A9818fjuIaCpvMYuUox0aS6vQ9nG8MYnB1PqNZJSeqfkYOiyWtsj6tfthXGAMDc464PoDQ2pRX07zyBgMgAcLlmPC5A5/M1T8Y3GkW+rTweDpn1bQInXyJ5Y/IO1+gfrz2GM7uoAFYHiKHXdK0jStS1Czn0211CYw2ck0TRCeWMZdkz12+uAK+go4iFePtF7rktE9Oh8pHDSUnFptJ6teR9Y6b4Q0HWvDQ0zVrb5ZFK/aWGJVJ6MjdQoPSviHUdY0rSPEtr4LT7RqOpPcPDOyIyxWwRsLvJ/iYckfrXuFh8Ydfk0KLTLnTGnmtV2tdIT5eAcBpVAOBn3965q3mvb+783YLi/vpQQVXLSu5wqgD34Hevnclw+LhUmqlRWT1R93xFmeWzo0/Y0rycV5amrbiG3jUuoDqP+Ag4IyT6etenav468Ma14Qs/DWiaa/wDaqQ26G72CNoGjJ84b1GXWTsOwrye6jittL1Q6gzQT2sqQxJIwjYXQP7yGSI/Pnbk54AxzWTptxsjkhtpNvmDdK67iMA9Aw6Ej05r2JQpYj95e3KfFYerUpJw5Vdne6BfXNjdwz2F/LALN2kSezlZHWX7pxIuD8pBGAev3s9K9P0eyu/FFpqvifW9SBvlzIBdy/vrliQCQT99sdQAMVyut+AtV8MW1pdfu5NMn8hRJDwsUskfmCExkhg20E7sYY98mtqwR/lUhpGVVhCk5+YH9c14Wb4uDXNB6vqaujODcJrU7/QtSvLLzdPsr24t7Jx/pKQSMkc2RjawBw2RxXqcug+HItG0DT47JbL+155Zb6+ZwBBaQjcwyT8iqvOCetcl4i8J614B8OnWb+Mm2DJEzBflSaRd21s9x09M968w8Q65p/wAR/DOjeHofDfmXNhLLezkyGVZ1TAVygA2KvVg3BPAzXyqw86756crRT3Pfy6rTpNxxEb6FvS9V0jUp5maIpcazBizkkfY0UayHYTjjLKQQOBz+fbJpN59pbS13ho2SJVcYO/Ay7KQDwPX/AOvXF6HZaEkjX2tNLNfJGr2iQL8rSgYCu2cKir0x09M16UdX16x0eG68QXCX92IPKiZRmZoNxK+Y7Z+4DgseccelepKTT5V0OOM43v0ZqSw6JE0/hh9WgtrxBC6xSZzPuPzfMDwR1A/AnFejLavJFNZ7iLWNY49iAFlwMZA5xu65ryLw1Z6PrMT2/i3EbXxYQy7mQRL/AAhCuCqnsW5J7CtnxPpw8MX7+JdH11oNQniitbeKPE+QnytvUNyChP485r5PGPEe2tFH6XleDyxYR1XZy8zrNP8AGa2msQ+E4ZmaS/dREqjCnnAaTH3sZ44Ne/W8mo6XZGyhlihjcmJb4sYwpK5wgIzvc8Lzkda+SvDmtaS3jHS9SbR7SaXQI5Lg3E6sq221CqlmU4yOuDWz4y/aHsrjwbqV54uuoraztfMlhRFCNdovEflpyXaRwdgHA4ziqqZTWqVVG2h8xicbh7fui3aeHvGHjbUJ7/Q4buK10TUPLSO4f5L6eyUh1jkUboE3N+/mkXzXKhVAHJ9c0nU9HlhsvDXhq3htzpcKrNZp8yQuWOQzcnOcsckk5BPJxX49fs7fGv4m6D4oh8Bx+LL7TvD3irUDLqAd0llE0w2hVubgEwu+FV3zg4GAOtfU/wAOfG0vw0+K+peCNMvRd6NrFxcaat5IwldLhEEh/ejr5PzGRlGDwciurOMnq0ZqElddLHZk2HeKpSqcyXL3f5HvXxV1PXL+4g0jwwkl9LNLsIQqrZRgrtgnOVJAXb8y9K8tvtK1zRfFTw+IZxcXpQq0u/zCAw4V+6uvQg4I7VQ1vxcdc1hr3wkJLiCB28q4iJjRIYWAQxsfvs7fvDjsOcmq/iHxLovhWa68T+OtWW3ghhkvryeZgHmWIdQeN7kkKAMkk8eteMsPLmUI7n6pkFNUaKrSsoWvqfGf7SHxF8b/AA6+Ll5p/gDxHL4bSfSYRfC0wHka+XNwjcfxBUbjHPNfn4qWFjmCGby4h/AvUkdGz64A9eldV8RPHeo/Efxtrnjq/V4ZNXuGmijySYoQAkSEnHAQLn3zXCSq2S7KV+XcCSDnPXp+nFfpWFh7OlFW1tqfjWZTjVxFScNm9PQjvZnVpHmBcthhzndu9T61UkiKOSWxlhnrhVPf8O/tUpAdkgQEAgEN1A9yK1dN1COwvpbm5s1vIZkMZWQEjkFS6jPyuOq9s8kHpUOMm9jG6SMjEvzFcrsLoNxByOu3g8E/l7miOJpJAVfawxtJydzHnI4/pk9jXQabph1O5e58xoUkcs0rkk43cFsDBIHUAfQGvVND8PW17qlnoenwT3mo3cwSBIomkkkDeioA3PbHP94Ct4YNfFOVkQ530S1PKI9Ju1sXh8oxWw4aSQckA7iAD79AeB3YV9Yfs/fsra98VDF4h8RmfQfBVuf9J1aVTG9yi/MbfT42++7Dh5WBjTGVYnFfZHwl/ZH8EeB9PtvFfx3s49Z1m3GIdEaQS20BLbx9qZSBK/8A0yGI17hjzXuXiTxZq2vXASBxFa26KkUSqoSFVOFCgYwAONo4GK+azXiCEE6dH7z7zhvguvi2p1laJDcT+H/Dfh61+H3w20+DRPDFiD5cNrlfNbAHmzMQGkkbq7Mcse9YFnZR2CMIl3AEbmbGTnvnuM9AfzqSBFLRKfmZi/BAUZHoB2zVkCeIsYwoyNzA/dbHb6+lfFzqyk+aW5+2YDLKOHgoUkOgViyxhtyI3ccDH9afnc+QNrE5+Xgk1YMUyQl7k+RG2HCg/MD2J+v6U/CzRvO4ZYySQSxIxj7w981ztnYRwxIrK5QhoySuP7x6jHpVqRSihHzBJwBnC8HPOfSnr5RkZ5MYwSduQRxgfn3qKeeGdoxMyj5QhJGSRwcAH6DntSY0V0M6SLgeWSemQM545+v4VJPiKFPLxERIcIzEOMeo9Cf0pu+MELHgy4cqx6ofUHsenPeqbSy3MsTTHdJgI+Rt4PBOKgscrcvNKcOOCAOu7k47fpVvTY/PvYbUEAMwQk8qM9CxGcemKpbVeXYflC8DOP4auwazZeGYF1uS1jmubZnFvHKziJrgj5VIQMcN04B+la0abnJJHJjq6p0pT6pH40/GTVdM1X4veMtfgST7MdSniiWdiPuOEJ6kKPlJAyMA1nW0Y3+dfRqzS48hUG5JCuAGB6kHPH8bHoCK+lfAf7LXxU+IGp33i/xTNZ+D7G7ubieFZU+0yMJZCTshyFVRngOTgdRXr1p+xH4SAtF1nxtqFxFa7gPs8MSkqTxg5O056Nzjtiv0mGbYajBQlLZH88S4Zx+LqyqQpvVs+ZPBvw3t5Zbu8+LVpf8Ah3SYbZ49Oi+WC4uLliSCyt84RRyAoy2RnpXomj6Fp8mkrb6Hap4c8NwBhvnO64uXHzFnlbbvJPfOF6BRX034d/Zm+Fvh/WF1q9uNU8RXSMGH9qXAlCBRwilRuweu3P416hB4F8DafO17YaPDaXskXkrPMpuzC5fd5kUdxujVuwZV6Vm+LsPD4Vc6oeGOZVH71kfM/gzw1e+IbqFPDds91YYAkv3G2BVBx/rDwpXnGwEnuK+l/DvgrQ/DKm7IGo3KkOXYbY0I4zGnX8Sa6We+aRMxqdoOSAAq8ck7QAATTklm84uy8L94kcewx6V8vmfElfENpaI/Rsg8PcJgvfqe9Pv/AFoWR5bsXlYyyuSXY5yCeAceg9KhRY0I8wYMbEdcc+5HQfnUkO90LqAjEjDYz3/l/KrAgIX5iHKkkn1weua+bcm9z7zmZCrOQYo9oZioyB06ggf55qznzIwSeducd8occ+1LGUXawxnOenUkcjPpUojjSFvMwAoztHPPoe9NIksx5IByXbHOBjPqT6/71WVAx5uAJMbiMYAHp3PT6/hVJCskrOCyKuDxxkMMk4PX60ySVrtv3URwo2Fw2N3pu7j8smn5gOSZVmeRlYLzGMj5QOuD+fb86bCizkmfcq4xgdWPJBB9cd6t28EjkbtzupVRlcL36D2z0q/5TRHcSHYZwBzgdPxNPmJ5jOhtZZJBHISijGxVGMg85Y+v0xWgEiRDEqEhQwO77uPf0HsPzpuTnyGYlgu4A/L8oHH4Z98+1U3aXK7JOMjcMZGcZ9eR6AZ96i7uS9Sy8gw0cRJVlBwo5/3mJ/TinIiEcxqSF3EMcbWHC89ADnn1rM84OfII45CgEk+3Pfk89h6Ukc4AVyQNh7MeSBk7T0I9W7dhmr5Xe4eyvsM1vU7fS4jHIsdzPI2woMkhiOhxyo/X3ryzWNRSQyQKNhidWU7wFVzxgHkYHc5x6Amuu1TUdFtFmjFujTzDygVzuOTn6hc9T1bjPFcLLLYWtvmO1aLfGyIrMTgkk5ZeQAD0xwO3PNeph6qijnqZTN+8zNFzKiyAvhSCE2hS/XDcn72T6Dcfao5i8kaz5CP5YGWO0ME+7lB7cYzwfWsGaVEc71V/u554bjPB5YDuO5q19vtmIcfNBGMOdu4MpJ4A6kg9RXpRqpo454VxOnstShvvstpLgSYGdwBRsE88jBAxgNwB9a848X2X9k3cXiC2iZYJ2LN1JVS3By3qfXAPTGK7CLVradDcXA8toMrucgHd1+gODz6dM0/XZ21CzudNuokmivIwAI85CbcKzbsZ57H8K6sBipUK0ZrbqeZnWApYzBVIVfiWxzsUx2ARXRBcBi6nLYbHQAHOO/BVe1fSPgfWZHSy13T023dqcXBwrOXRSPmDZxuHr8v8RHFfHttPNbJHCUZ/JAhL4IDMnIJT2/Tqc17d8LtTP/CRQ2AVJW1cbQJE3I88YJWMbc/fBIDHaO2cV97jYxnTU7H850ouFRwZ8r/tHeFrWHxfqckdmJhr8Ek0LSXEI8u6XDuwUnJSTJQyt88zgBECiviSTTxaxvaWdvIzxy+SCqnezbgR/wB89PbvX6e/tPeDpLoXlvaW80rzzrLbvGEjgdo0UTOJVwCY0yhmmOxdoWIknNfnfrMNrpuvXX2iZ7+0B3HzhJAlwUKuJGEgWQBj8pHEj/wk8GroU1UincicuWTR0nhTVdOsp5RKJIkuHKSxyc7y3TgdCrDBrq7+wt1ElzY28jiZuAz7ggUAM2cEbc8Adc+1Z3i7wjZeHZptb8PvcXERdRKhj2R28lwgl8pQSTnHGNxKjqd1SaNrsdzb/Z7bzIYJAgLeYFQY6owxwOeuckGvdw+loSZ4mKi03OJGBdhd2l2kt5CitmNhuMyNjlOTgoQcnkYBHvSSXflD+1UhObOFxaWiP+4ztO2Ty/4sNwAflHXGRXWf2fNbWsTRg/ZCxVgr71TOcBWUg7efun+VcZqumJY3bGOMqEiUgY+WX+8VboCAeTjjp71pXodTKhW1PSvgN+0B4p+FGpN9lFxa3M8Nv/aNvdL5XmHcxSaNs7TGR8sszAyAZWIZOa/Yz4TftDeGPiDAJ9Ov4be9MxhW0llESygHHnbGIZFbDeVGQJWHzkY5r8Fruwg1rUBfGN9Ue2tTGsKErIkicxyKvQ4Ylm3HCnnFYWga3ceGdN+0Xlw8hkX93MHYvI7t+8IlwPJwPlLkEsPlXFfI5pw/Gundanv4TG8uh/UjLq+i6mix38aW/nMoVgVMT5yeHOEZgByB06VzHiTwDDqEdyVWOOSFEZWUNnBPynJwSCOOK/Ib4ZftdeLtFsrka/bQ6jbIbea6mmG5bWAt5MMcduuEAVQfLSNiWYmSVgBX2T4C/ag8H+I9Hmv5r+PQFaZRMBdrNFFLJz9mQSMCzRIu+eZf3S9Fya+KnkWKwsnOGx6sa9Opoz0ibw5LpjGWNkSY7lZI23bl7jyyOfw5pjXLZH2q0yXXJcJtKt2BHXOOvYV09l4l0Lxq7W1nqNrqhfymW4UYQpIiuJVKkMIjuGxush6CoJtC1xH86LUFa1kkWCNLjho2PKkjhsyn7qcnHJrSnj29KmjNlhY/ZMiSaK+idY7wKWA3Anaw+mQOnSsq8srtbd4bUAlyzlioCl8ccfxfQHrWtqLarbEiezgnR1cS/OHQSL1XcB94YOQOlcG2pxW5R5jtSPDK8LtMB0PycdRWjrqXU66eU1ZfAj0bQjBc+HbbWIJluJJd0cuQRGsg44UcA+1accmjpGTJbhgMYOcMX7knHBB6dcV4hFrtvp41AW4lhhvGWW4gQkReZ2AHVXPUkfyq3J43aBWa7je8RcOo3KrDdgeWMcFh2HGe5qfaR7m8slr7OJ2smpnzm+xBSrMAEYgrHtP3hnr6ng81my3T3QkmF493NEApDptIb3UDB9Rx0rm7fXoYNRuVmtFPlypiRvmRYwNzrGoOC7dCxIA6cmlv/HSJLLFpmlC2dVysxLOE3HKKEHJX/Z+9R9bUehtSyCp1NS2W7unXbbyTO5wmRty2CcA/hx61c/sjxDqGIijaf54LCa4xFEqJjJ2tzu7Y61lN8QvFKzx3V1af6NMNsgjIIBXhANoB3jO4AEFe+aoTeMtXkjnilLyiQ/upJWYsq7g3ORguQMbuCBWEsVOWqPRhkrjY7W08JebvHmsb5VMrRLwPJ/3uOe/TAHWtfT9IXzsJthe1zsWRuJCAd23HBCjJZs4HWvPbjxFqTLZW7x4RGdtnmFVCscqiOPnB5yWY8njpVCz1/VbV9Qurgm6kvI9hLYQb0XajDHAyfvhcFu5rjcJy1bPQjgXFaHo+dI0zSI5o7iS4jvS32eDcqIGc7SwPBKZ48wkqenWsyPxRcyz6fLbywx6fCrRXbqN/kN905HDKpABLANuPpXmtr4g1XTZLfSbOxtFhSKWR5JJN2+ZSBu2gEEgnIIxt96w1u7gM9rKyESFmcbQWBJ5bj+L34PqM10U8O7FKC2kzvbaG61XSL0R5upbWUGMz7Y0YqSHwc5GBglQCe59K5e316bUbKG/k/wBGlL7QhAkJZdwToMgZ6e3pTHuGtS4id7YSrGpQcRnA6jI5Y9SR171gX1tcFd8DyIgYE+VhGJ7f8C7f0rop4e43XjDdm9aXGqxwiS7QrMRuEvSKOQdWCZOPTPaqFtcixee5vb4+ddXGUUZPl/LnYWx93gncQAK4KfW3aR4vOaAEbWM2cBVGWYM2Bgd8DPpXlnjL4maDBqS3V3qAvI4HGE6Yf7iyBwRuyD3JUjgivSw2S1Kj0OOvxBSpo+mNQ1HTY3aK6vwm4l2IKuWBxgEkYKlh8vr1Aq3eXWmW0yzNqlsgZlYtJIq47cFiePpgZr8/tY+NVo8cVhBeP5aW3kNIwBkQo25eQDu3ZwOwHHvXC6p8VNV3vYyHo23Cvlo1/uqzAnDdxmvVp8IzespHkz40ivhjc/TZvEHhiz2SXWu2UXlEjLTLkBjzyvY/rWfqHjr4c6dmY+I7EFGCmNZAS3BxhR0z2zzX5Paj40u7tJQZGxKWYZbHHpkYH+FcudUllkt2aVowwwry4LgD1YfzIzjjNay4YoQ1dRsxfGdeXwwR+mF/8ffhbZxzSvqUjNFIB5gBkctyNqrk8Dv2Arh779pvwH5lxFaPcXCtgRuinJAGNzZ4Cj16n0r8/FvVS43SReaoDRkDgnPQqDx+YOfWrTyPHJFc3EKiTKOvmjcA68DAAwAB2PGeppRy6jH4UcVTiLEyVtj6f179qa7LLaadpcNp5zlIyczlgy4VmRAqjDfNgkk+1eUa18ZfidqM8sf2iGze0gMTNtDytIvCzbeVWQj7mBgDmvKUjS3YRxv5QQF16DB7ngYGfWmRtsCTvGrA5UsGyAxPG7+6Mfw9DW0KEI7I8qpjKk370jbvvE2v6nbJYX8+53iO+RGJL85dy4/5bMeJJCeRxWRE+2YNGWjkt9y71Ypt3DA24xwe+eT9KgkubyeDz0t44VUkvIgBB/ugKvUAdFxj1zUf9m3PkIrXMgZ8GRoRn6YJ6n1J6dBWyMJakQhiQBSoi8pTFtcDKqcE4PYE1N9ts0jdG2+aMZCEYfHcerDt0x71HHZbUk85HkcmRixJJxjCjB65PJ4q3p1vDMMl4/MtkJkcKOgHC+hP0rVK+hNyhErzv87NLDIjS+WABJkHn72M+3aoFRJbly+9Wi3bfMGJFiIwuf4dx9BXQ/Ittab5FLzkiPI3vEh4LnH3s9s4VfeoriOJrwi1UrZwEoiO3+tbHMzE/cBHr17UOjcpSOcS2vkuYtNtVjwdzRtI37sMw43k9D7VSig1GTcbwRiSDKps7gcNgdMZ9a6o29tDK32mUM7KpJKnyQmCMkjkAHGByxNFxYJqN5atDGivHDh1m7AdM44yf0pLDsLmBbpdbi8kh2RELhgRn/eJznH45qJ7jz5GeIfuQxQybdq7jzg10XlXKILaDY5ByzAjYOvCepOevb0qpfTA6S9rCpgiVkEpcYJ+bsO/19KmWHluJzRDcuxjikZQ0vmAMoAGQvTP9Kp3N1GzPbyIIiTzghmwxyMkd+2ewrU16xRbOOCLpLIDHs6ts6sR6egqrc6ZJ9qMttDsjhCRyP0I3jkv7enpWE4OO5spILZEieU2Z8suR8wGwKVXgHHOPTuTXXeAPF2p+BvFltrlnLNKZnDOQ3luFHDqrLkEFegPTuK40o8cvkzmN5c5bGQpCj5cN3OKqTyOsBtQGWMFpFwfXqv44H5VDd1Z7BCpKL5oOzP1a+Gnx8tNX8Py6l4s/d2UMzx/b1X5o41bgzgDjjADdz2r6Ttm07WIvMsZxdI+MENk469R61+GOn+IL6LT7izE0sCXLRPsEhVHeP7rFQPmweoPFe8/Cz4q+INGfWNRXdPe3DQoXuZzDao7naCSM7eeS3TtivFxnDcal5UnY+1yvjapBKnXV/M/U5IGtnkht5MqCeCePoM1WnhsbsFZbUb06tjH6d68b8CfGDUtXtLez8UW0VxcrEGlmibDghtudpx8hONpPJ69K9gbXNJuIg9ndRyM4+Ricbs9MDqSOOlfLVsJVpPlkj9GwOZUsQuakzF1HwlbXv763ZXDfMcHbIPoo61jSeElJD2N+rNHz5N0PJLeoDcqfxINegWiQxrF5rkvEVDMflP41bmkFwPLmCyIeBkdO/brXNdnqRk2tTw25tbmwD/aofJZW5Dcrt9Vx1FVDif5HTcqkE49MdAD/KvcZ7S0kVTuXMvVAvQVyuqeCJL2KWe3kS381eGzg1caqGeVXIMjmRGKkJuIC7jz0HB/KudNqJjJ58Z3grhMfKOORn/61eow+CdbVUUxuSFw5GMk/oMelZ1z4b1CGZX8shTkHg5PvXbTxCPNxmFb2PNxp6Q4kSCI+YCTsPPHfFUhpunAuY02dyBjAPr0yfX2r0CLRLuGVPJjI+Y//X/A0tzoUkMSySIMM2AMgNmu+OKR85iMrknexwZtYFLLJI+1/myMcjHc9agOkwecJVyjJ8wLMTmtSSO7to286x8rc3LE5z/nsKI7hC6gEkvxtK42/U1UpdTmVFLSxXt9LubmZFkkkZMHcw+Xp0GfQewrU+yqqiIKNqjHzHG4+ua1YNNkSzbUpVBROEEhK7j7fSq0dzMFMkBBMfVcDIz6ZrNzQ1QfYp/2NcXMkN1BCVaIDcAeP/r16t8HIHtvjJ4UlaAQK1469AD/AKl+px0NcVFrjeQ6gZZiBnGBjPT6/jXonwo1A3fxT8MAxCJRfBuueiMK83H1f3ck+wsRgX7Fzsf/0/z+DM7Hcc4PH+NRkhsSPkgHio7d2E2SM8dPWnlwjk4xntX7xY+HNvTJ4YdzSJvU5IGOc/0rbvvEu23EUMP2aMLgoDySa4xLtowBuyTUNxPJKwd+c01HUCKaeSUgnjHQelQ9Rg9qRmwpPeoeavlAduHrS5I5Ayaj245xUitxkHiqiiJE8e7AOec1raLrN1oWsWmsWkazTWbiRUYsFJB6HbyM+oOaxlc53dKmRiwIxt9fSs8TQjVg6dRXi1Zoh6NM98+Lfx88UfGaLTrLU7CLTdP0ob1t4WebdLt2l3Z+2OAO1eRKSY8JgDIPvVS1CbDEY1YMD9R7irVvG80i26OARwTjstcGUZPh8BQjh8PDlincib5nqbVmhcGMPhWJJwo6Y6c1pRK7RYdEjBPGMEDHQ57ZqCApayRRh9wJIZuCCMdqsKHCF1YI6kAnbu4zx074rqm+xKsXox8hWP5FA+aNs8n2b9ealjleCVzIQqR7dxwd/wAw9D/Ss9mYmON0DIOgJyBnsR7evavq74DeBdMm06Pxzq1slxLI5S1jcbo40XgvzyWPQZFeLnmbwwVF1aiue7w9kVTMa6o0j5fbU084y24cvHhS/OGC9Cwfr+tV/NeYeaigqCSvGOvXpzg19nftBeGNDvfCEniOS2jtb3SGV43VVTzFb70Z289ecmviGW+luEKqSVHTaMDjmssizVY6h7aEbBxJkMsuxDoSle3U+s9D8CeEYv2UvF3jfxJr9h/aty0f9kQGdTcRGNhmHYMsGkb5uAOODxXyzZfaGj+1GUb5eWxjPT/GufazgnczsitL69812VpbFIY4YwAQMn69a7Muy6phnPnnzczv+Wh5Veup2tG2gRQZkWNQWyCT9a7jwF8TPEPwo8W2XjPwmIH1GxD7I5hxKrDDIR1Gfbn3rgZr4Kuy3DKH+82cYz3Pt71a8L+FfEXiK9kg8MaPJrLxL++GFEYX1MjFQCeoz17V04uNJ0nGu/de4YSlVnJKiry8tTp/id8WfGvxp8Wy+NPH9xF9s8tbeGGFPKiggUkiNF6nkk5brXnF2uMxhih6ZHOK2PEHhnxB4NmitvEOjz6W85JjaTa0b98K6ZUkDtWHcSNKsYmG3jAyR2q8FCiqSjR26CxNKrGo41VqZghDENI20gcqTkk9qsRxqVI2ngZwDj8akESkbggAHQ4P86lJ8slOMkAHPaunmtsYN3GKqKFAOPf1z60+CPk5OAOBVN5RjPACHmvePgz8H734uWuvzW9xNb/2SqeW8UYeKVnB3IWbABXGSAc15Wb5zh8DReIxTtE68FgKmJnyUo3Z4umxH2gg56e5qcbVkLKdx9xivpDxR+zX4m8PeCLzxc8ontbKKaRxsJmjmiYbQyD5vLkTOHUHawyeK+a4JneIOWG1sEc9c08rznD42n7TDy5kaZhltbCy5K0bM6/wn4vuvAWtxeILS3hvwUeGS3m3Ks0MmA67kIeM+jLyD7ZrjvGGrt4k1bVdX0u0g0i2uXVls4XLiNVAAXe3zN05Lck8morhXlYSHgR8g1ReMMT5gPHHIroqZXTlKVTXmate5GExs6UouKvZ7G/DdzW3hm1Sw1mZPPZxcaeyZEAXlZY5DnCsTggdOoq/4Zv9d0LWrTWfDeqXOjXttu2z2kzwy4PLLuX+E+h4PXFYFtGZPLhCbRkE/Sup2rCNiHco5HtXLQy6nRo+xaUl59TqzPNKmJre3enoamo6w11qtzqerXklzf3n7yaa4dpJZD/tytnJ9Pyr0X4YfE+DwjLc6XrCPJpF64cyp87RSDA3Y4ypHUdutc14T8SeGdJS4h8WaCNfikKsiG4eBVHfDKCc+1ZvjHVfC2v63BceFtH/ALC02KBEktlJKlweSM885+Y9z0r5KvTli6s8DWoWgtpdPkevleZTy+Ucbhal5bNH0D4x+Muh3elXGh+CnfULm9QwtO0TLFGjjacK2CzEdBjGec14LNqLadZz6bZyvG5RY8I+0tnhlDDHXuDx2GapQTNbwkWau8rL8+FPypnAUDrz0x1NZNpLdanNnZ8ibl2v8rLIDyGz/d7DtXrZVkmGwkJUaet90zHiHiLGZlWWKxGnRdEdh4Xv5NB1y31bT4Fumt7qG5+zuC0c7IeEYcdyMN1B9q9v/aWMOveJNM1E3VxK9uFM0KTbo7JpF3fZGJbBZTneF74ya+c/E+rPF4fXT/DNl5urA585z8iYIOeozu6Vsi51rWLe1F1A6Wunr/x7xg/Z7YyHL4PPJbksTk15eIw1PE4qNV6cn4np4fFVsFg5U00/adtWj0P4f+MbnwPqdvq+mRb7kThzBKd1rPBt+aKWPnPruHA6Vo6N8Qbfwr8SrXxzqOj+dD58159mgJhVRKCokiZgfuk5UYxmvPBc3Fmkdz9i+1rDhpVDbCy9Su48c12XxWuNCdPA+jaLcR3GpQaQZb1omyI/tUhkht3KkjfGvDKOh968/G0KVPHxpRpv94nd32tqeNhMZU9kpuWsHp5lbxx4um+JHiey1BrWPTrO0QW0UgQG5FqXB3Tt/wAtHHO09hkGvW/ia/w5txbW/g6VZp45EheeD93a3NuIwPM8s/MJs8E9Dn1rwrTY5H/dKiSyOwBx1+XqM+nt19a9v+CXxC8M/D3xmdd8W6Yb+1kt3hidFWVrVywJkEZ4fI49R+NZcQqrg8K6+Ei5umnaC3n/AMNudWFxsazmqsVzS1v2MzT9R1HWbmC+1S9a+ltUEELN1CE5wT3x2znHQV6vodrZ2UZvL2cW62m2VWzk715AHbOawPEeq+H/ABR471TX/C1h/Z2m3swaOIqEJO0eY+xeF3EbsDpmuc1TUNW16yu5tGtZbmz0sebN5S7mKr95z04Ucn0HJr5rm9vTU+Xlur2fS/R+aMeZyq2cr20ueuePfiT8UPixpdtpGrG3t9HgZZEQDyJLll4Ejnndx2XAz2rmvB3iubwBPe2XiDTPtg1Q25kdJSk8MduxI8rs+7ONrcZ5NepeALrwL4t8IWVnb3aC+1S+EPlFSZNpQMD6IiqCxbOAeATXhHiwwL4kh0S0lF8lhPIwl3boikb/ACEk9jjJH8XFcWVV6k5PC8lon6Fm+U4LD4f6xSqXmur2foeqQzWN1r2p+Ib+0WwF3Kzw2LMGMSkAohK8FmyGbaOpxWlcO2uzWcUKyRRoHO9GRoy6twwxjcx6BCAFAyDmuPu/iJZX2hazpGq6Np1rOyRLbXsTvbyKkQ3TSYGc5bgY5H3Rwa2vAk0d00d48U8iXGJLd3QKpEa7EAQcHnkLnAHLcivVnTcL8y1Wx8QnFvmi7nVweGtR16/la3LTXAjI8wKx2IDhsL1PzdWIG7PFeVX9pdeFtSutLvYmg1Sy+UqTyZWGckHnaAR0r2241+ztIb3WfDfiSHStQ0dJWn8suk3nHghS3yTA8ZC9PTivn7Tby6vp77xfrk7SzSKxEkpLySSSH5cqvLPI/RRzXPhOacnKS/4fodWJpxppWZp+IdWk0KwPgvTLpLvUdRt5ZL1UbJJADsSeFBAxnJwMd+a+RPHXiebSdesrLSGjuRpRE18pXfHIzJgRq/XaFJyI9uTyTxX6BWHiHSfita+HfgamgR6VdiQvfXO6JJM26lxHCTz58/8AGMnYD0yK+B/if8LoPBnxkl+GUvie0W0NxbJLqMx3R2IuzuMV20YPzQZwUXIJwWxXpcM5j7WM1iqThJN6b9bX+Zz1KMo8s4SucJrfibQPE2r3+t+I1/4mc1qFjSCMW9ssuRsVcAEYX+MjOemam8PeLFvbG71LVJzFFY2X2KCGE/JDZH5rhw/BEk5+RW4Yir37S3gbwl8NfiHZeEPh1q6eKLe/sIbl4bdxqM8FxkqwZ4Mq7Pjfhfug49K+cNR1i806zfRbyOSx82TfJHLG0LyBfZgM49ulfVwVCoudsVWriHGyVkj7M+FP7Uvg7StKudN+ISXkEy3DyW0lrAJoVgI2pEEUqU8tcDIByeetfJ37SfxOn+LHjJNftontNFto1s9Ps5n+crGdxuJEHyqzlhgdFHQ15jqOqQyLkDbEv3mHc+g9TXG3t9JfXSsoMcS4VFbsPf39K+cq5Zh6daVWC94+mnxFi6+GhhJu0Yg08/zliPnB3FuSueCOeorudb+GnjnQvhx4f+LOp6aE8LeJJZbS2u1kDgXEJZfKkUfPGx2MV3DDdjXGW9w1pdxXlvsEtq6XEW5RKokicOpYHIIyOQe1fQnxO/aQl+IXwws/hVoXhaHw9YXGoDWNUkSZpfPvVLsI7WLhbe0VnLLF1BPWvOxVTFe1pqhG8b+8+ysefBR1bPnJJFdQQwCRjLsB0z/j6GtKy0+cpDeXxBtoWAdVkCSZJygIIPLduMHuRXWeDvBGqeMNVg0jRLWTV9a1aaNLawt0bdIrgDz3kHyxqpHVjx3FfqN8Hv2TvBvw2ey8X/F2SHX/ABHZvuj0pXWS1tpkwf8ASHXiZo/vbRwTzW2NzOnh1771PTy7KMRinakjwb4U/sffFXx3pum+KNXt7bwP4cvolljlvJC87xnJEiW3UsQCUBIxkHNfd3hDwp8MfgZaGL4f2b3Os3wZbrV7z99dynGDtLErErf3U59TV/xH441TxNdoEJmjPWQfLGiseij19B2FceIYyRk7WdiWYnk47k9M18Lj88r17q9kfsOQ8B0qCU62rLN5dX+qTfa9Qdizr90+54/Ko0z82FLr2wOSP7w+nekURsMyTMQWwpxy351LKPswDSI8bP8ALgkA+3y9Seh2968Zn6DCnGKtFWLipHCN0fzbWZl4/vckn060kEpAUSrmR8qBjOVxy3sM/j+FNaATRi884lNqh1TO4yA4B59+o7Ux4mlaS5ZMSFsYX5QDgckjnmgsmPm+cqeZ5jIpByMN9R6j+VW5GA2RwuXEgBK54A9KpbvLVQRmRBn6fX/CkDbZPnGTjt3NZshGlcTrHHuz1AwvX5hUV06DEcJOG2lo8fePdifTsPSqsUXyTTSICeU5cggt04qOQqCc5y3ynLZztPT9OB+YqC7Ec87eY8TlS+193PCIQMKPX/GlBkbMyqHZQoIJxj0qjy37tD5ozzjBOOu7I44/Knjf88s5JMa5CqM5yeD/APWrZICcvHHI7BcFVEmcev1/rWvFAHEgIVgDvXGe3IKE9s9+ueKyo7VgYfMYKJX2qDyVC84x7+lbUSAud4JBbGCc5bsc9M1lU8jOdtmi089y3ylvl4B3nAOOgGOmPQVXdwy7lVV/hYk5II7/AOeKRsoF+TJDN8rd/Uj1qIB3ZhI2FGSMYbg9sVnqZ2XRCbpIyAWKlDkqvAOf61EkUshKgjcMHnnp0/8A1VZWEM/DfKAVGOMjHUdsU7czL8q52KOAvQA9z1xWilYGRAMMtGM/NuZe+TwAPf0NPERMShmCjIPqCTwePT9TQiYKbTvZmAJ7BByOvHFN8liGaR8MzE/P/nHX1/Ck2O5Y8wxgljndyO6n3wOR/nNSiZiNpJIjfOVIyyHqQehweoxVfYpVWiUDnafqelTww5IGBgMCQe2ODSsImEgDcjLn8M85OD29/WnmMEkMAyszcdAv90kjouO3U0IBHtG3ftDYJ+6T6kH0Hc0JvbJOVzt3YHcjH1z+tADIrYTFnMhH3SRj8sZ7fyq/DCkHyHoCWLD+Injk9yPX8qhtwqIoIxklSeoAHTg4q2Wd9jOxLNkKF5OPbsfxxigCwGXY4AI8teOfXp9f50m92JaSMsBxwQASvPBFVkO5l7AZBIOenXH/ANfk1LAiRiNwxG0n5hz854GB/nHepbZDQZWZS0xDFl3EEnkdvpj1qjJFkmQbWXg8HG0dAPUD9TVpt5dJGJLRoSW6DA4yfXmuS1PWxCCkaeVIAWyRtGP74btnpnr2xVw8zWlS5paGzcz21qG8+VVJAc9NwA69OAfbP1rirjXprqRWjdlRsZHBHy/dYnr6ZHT61z9w7aiftU7GG2ZAQ0gxkDORj0z279ajtrhInRbRAU2AE9B8x6jPoP0qz3sNgIx1kJPLdxb75gjY6u2Rhj1HHIJ7Y5/Csq4e/k+WRG5UEIcZXn1Xqcc4H40661O3sEB2mSWFym4LuVQeCc/p71g3uq30mfNPlx/6sovyqu7oWJ68dF9eSa66NN7syxs4rQZerDHIXkj2Khxu4+bHy/eXvjuaoGZJAE2qFU4xgjbk5U47EnjjO7vinxwuqvH5O3pt3MGyx5JI/iP6L6mkntolUSIhJJ+Vhyyhs9+2e5POOld0dD55pbjIr2a9ht2ZVQnhUGcA9cY/Dp3rubSOz/s+zuoiReFsFySeC3zbj1/OuNisbknaIQrPIAysDyo6EAnr/s9a9E0OwWKdZdUhKlGzGg2lXyQflAPGPQ9Oua0lWtE4pUeeSj3Z5TrlougeM72wbK28zCRQvK7HGeCeQd3RR97oeK27RJZdJ/tG2Je8t5UYmHIf5GDDawxk4BB/hxxVL4s7nv8AS9aRChdyrEtuHyNgc/jz+lbHh2YksroHFyi8MDt84HBV8ENkDj5SBzzX3uFxftMPGXkfgfEWVulj50l0Z6B8Xltvib4Ej1RGkiF3CEthCzC8maAgSI1qi+W6ovYH7PAPnkUnFfmD40086fqUGtWMMLWl7LiGNHaRFSL5d0E7EtcIduPOxtOTgKAK/T+00m11jQvEPhG4hS4+0Is6RsbkjYjYZAttmSYbm3C3UqJWC72wK/O34w3LW2oWj3Gkm1+yrcwTPMj3GoxvaYQvezMTKwZFyi7VigGEQsVLV3ZfWUtEfMY/DSpy5ZHpvws+y+P/AA5N8Pp7ZJLvR12ICMstntJUNg7lGTg7clmwWFfN+taJqfhPXJrGWM28kTGPy3YshIJwrA8EbcEH34wc0zwhrmo+CvGNt408OzfMrGdHTA3o6jIUtwCQcc845FfUnxA8NWXxI8A/8LS0MeYLcLb6hBgMYc4KyBeGzGx6k5K817/I6kdd1sedOy0Z4P4c8QtaSgbg9uxJETHacsAPwJOdv616I4s7+3GIWkjnXYyNxtx15zw2Rg44OM18+3dhc6dqGycbvNJjSQNnG3BPJ56Y613mja0LRIEm8uFZ2O8g7jtbhWA64Pp1q8Li+X93M8/FYT7cC/4m8Oy2sMeraK/kPC26Urw6k8DJHDZP3hXHRaiNXlzqbQrLEzQmSYhVZmONvTcjHjAfj0Ir2K3v/tNrnejtb4UFemwHnA6n1wOa5vWfh1p1zcfanMsPngOskY3xyqOSpPoe/ftXXWwvN70TloYq2kjzHUNBu1nuJtPeSC0VVinttpkjLOQ2SMjZkdhkNj3rY0P4iaZb6zPcXFqv2/y4xCJIVh2zrld4UjGVUDYowuTliat3miXWiyQyyTGztkxslXLqTggLtGcjgZxxjFcpcpqN1a/ZdegiuzOPNVyhjMhz8rDnjA/Dua8iumnaR7VOakro+uPCvxx8Xw26A6vbPPMZQsjlYrgySDY5+1qA58qFdpncbY+RCMnNe1+E/wBp290zT7bTI7m8m1W1msERbiJTaLYFtkqwl9zpBtDF5WzdTMcqQOK/OO4nMFza60WW9u0VbeQFFdW2qEVzHwshiUYX+EckgmiHVde01JEhLpFcQNHKi8Mw3blZpupJ98Y6AV5dfLqFT4oHbRrTg73P2qt/2jvhq11bWmt30WnWFiGnSUXIHlW0W5RcXEKA+W0rnbDaKWlkyGkOOK2nTTNVZ7jw3qMMdz5xtmghnWSSGfakggkjJwJ9jB5UAwmcE8Gvxa07xDaQ2sDTxNFcpHIEjjK4Ziw2kHBIIPzOTlzjC4q3D48jtTcWGnRz3P2pgHnLMvnRFszK4UhtjsDkAgkck9q8etw3T+wz6DAcSVqMrvY/Y65tb2FGubeALEQdr7s78cAljnAJzg9D0FVLmHUZLSISEiWSAF41jGSHPdexPYde9flvpPxw8daGIpdM1e6C2m2WCOdVeFpEiESYRcHaiLhFztTJOM11Pg79r74mWC3EetWMXnwSlwyt5SRLLjgsQS2OoPXkjFefLh2tfQ95cXQl8Ssz9HLiPUG06F1jMQ8kQhcDekYPQgfeJ7KeB1JrJv8AVNRuLhSNiFAHTB+ZiOMZ6ZUf/Wr4cs/2rdVstRmd1S7Ny2WWSQiIEjAIKjdj2IBPXFX4P2odbvdNiim0W3lv9zLFDE8xVSFyAzkZaQ/UBV5PNb0+H6hyVeKafR3Ps/ztQtVe3mnO6BwuVwSx2g4I6EjPbj3rPS7cQizLgzAncQdxYEdcdAK+OB+0ZqtpHBqOpaXb2UTRvMGRHcSA4UKGJJRWz984LHgDFY0fx/8AEl7pjyTSpp9y7JJapbbDDKFbc6SMwLjAGBgjJrshw/PqjklxV2PuGTUZpI2S2idSmNpb73vkd80gv59zCeQYQHJJCpyOfxr4mm+O+sy/2i8UEkIvVeO2UtueEYzukI+++T8u0gKOozXHXvxy8cS20US+VA0aqjsgDg7OC7Hs3PL9W9K6I8OPqcs+J6jPvq21vS7r/SY7yHYEdsjEY2r8rcgDOOhz3qlca9oWkWpupzFFGSCsoCuCp5PKkAknnkV+eeo+P/GusRx2l9dboo5GQLvCA5+9KuccZzx361zhkDW1wtxI7ywB9vmZdGYH5cgkYyOmMGuynw9T+0zjqcR1Gfc+t/GPQNOdkbN48TrhAzOF3HkqOnvx0ry/VP2gdc1C7SPREWwZzuYiRd6jBHzB+PmxwR0r51ml0yDT9TXSreQP+6kBmIkYHG1+B1Hp3rPOpz6cYDcmOQ26qql8fOW5Jb+9xhQewruWCw1P7JxVMxxFTqd5qPjfVtbvoX1/UGmmu2xEE+VbfacKsn8LMQTyK42W8M7pb7VkEF0+1n4VkxjaR90YJJIHFYl9rInniLM2XJV8EBEQ9AAB2PHvxWY1609v505aFrUEI2Dk8+h6D2IzmqliOX4EcvI3rJmgJGhZpLVQiQ/LhcEOrZBznIOfU8gcAVhhpbeW1ktvKia5c5GNmxV6kq2Wwf17VUS8kQu0RYwufuSqcB275GBu+lOSGdZkmeQOGPyORgs2f5e9Q6kn8QOCNO0sYrkpHNENgyj47c5LEdsjtVjXIdMjvohaIQYlMabTwEHbPv61ILxPszbVaOMAebKX69sY9KyJ7ou7FE2jIQBhvZQO4XoO3HYdaiUnawoLuVzaCbZH5nynJJQDaqjqOemO561CGVSqszCNUIWSXcS6E8Ap6Z7Hk08yFlZdvyqSenRv72f84p8t1c7d0kDSqSMsV+8R6N7VlyGrI1tZ52ZSVWIqMkjkrnGT/nirsVhd30Ky6gxS2aRVG3AVcDBzjqSOM1FFIio8sjtE4GQxJYAejEfyFQ3dxHf7bczm3tLdWkeXbsJJ9F9RWnswuNtZPss3kwIrRrOyn5sZVeBj3ArK1O6u9M1V1MnmRhQ1vuOA+7qoC5DFT2OKs2thdTQzRxLFa7Y9qeYpZtpPGz3b1NaQsxawRTSF3EEe0RgAZA6gfzpql5BzGLLJrUl0jX0qxJJuOEGZCMc5HOP6VrR3ts0baXavHbWu0/O6H5gvJDDqBnv1Y8Dim21mkc4u7C3GMBlHRju9WNWiswtsvtQM2So56Hht3X2H6VSpWFzooDCWjyTO097PshjGMBEXgK/tjkKOPWi6T7QEedgcrhy/ALjgfd+8PTPArY/s67+1RW+0fagpBVgSVXqGB/zmqtppE1yTPbmMtIwhRs46nGDn7o9e3vVqlJ7BzooCZMeWpL9NrIMqoP3s+/8AtU1ktggEsjKqkMyhenPU45x6jvXSDQoQGYXaRRSyvCEBBxLEM424+5kcN0qC20trqD7XDtCyAp5o3OR5RyS2OQCehGa29hIOdHOhYpLd/KTKZKjK4OD3HpUuoq8ulNYXe1fNdGO084ToBjqT3zXU6H4audVii1KBma3kk8nHDfvAfkBHVmkxwB/wLFZR0CNIrlLmSRY2Uysyow2Sg8Rbh91s8EjgYxT9lNdBOcTKmf7SYLOYYUuZBg4dWUfKox0HrUOqRzWcsNhf7pJniG4xHhSx7noeDWjFYTwW1rfM48yUHakgJkLdTnsABzuPJ9KsahBJHbWwmT5pZC8bRtuaRiMDcOwHYd6xlTvuHtDDkhtriAW3zWxtU3YzuSTbkcseQTntWfb2d80UMmnwPcqpEhMwEafNwcN1P5VsXUayJEUB8yRQWZuu5DgD+eB1q/DcSSBo1cJLbqXK+mPTPesPqMZbluZzE2nX1tHIGgY7OF5xuGc8egzxnvVtr26nt47HK25QoyyAlQsgOQCO+081sO0s8MaxszxsrEhW2ybF5bOe+f8A61Y9/ArK10Dst0jQxxg5csx4OfWolh1DYpSujo9L8VXjatBd61c3FwLYNDKYJDG00cvMiyynn5z1fnHQV9H+DfjRqN/eWGg6fBa2TTTxpI8pcJFbKuFIYngrgKO7k5r5AvJU0txDIPtCugz8mWx3LY9Kv22pvbXEFzZuHGSjwcDcjjGdx4GM9e1c9alTqq01qduDx9ag+akz9XfB/wATI/EUs1vaSrKIpPKMc2PMbaCflI5YgDnrivR9P8RwvKYZN0DM3G7np71+XHgfWNK0W2XWtTYW95Y3UPkRwMyzXCSA7gJD/q4l7gcuetfTHgX452WtTXEGt24t44lRoXQGUlWJ+ZgMkH25xXymZcOyjeVNaH6Tk3GNOpaNd2Z9pJfxsit5iPvGMgdCDjrUKajaNtM0oAbO1Bzz715TFrKz2kN/bTCe0Ybo3hOVYHuSOv0q1Hrk20eREp3HAbp9ePSvmpYVxdpH2tLFOauj0ebWRBN9lhZ3kcBSCeAR93HtVeTUbi5LRXMgGRgIB/OuIGvlMP8AZ0zjAGSSeeDRH4hlHLRjIzny+v69aXIa8sup3ptQjbfKwECk56nI65okh0eXak9hHKpOWyxDZ9sdDXLW+u7o/JmkkVgc5Jzmk/4S2zLYdZEPQk4IGPWhX6DdM07vQtIuvki047T9352OMfj2qpH4V09pjcSxeY/+03f8KqP4u08kkSyS/LjCDC/jWJeeIL6/g8iHFvG3G1Dzj3rT2kurMJYeG7RT8S7byRdNtXV4rc5fnGfQA+3fFc5JAIhvGQB3PPNaQtnAwM/Qjg/SrLC5jWEEByrhlU9CV7V0xehg8PHcyiYY48iMScA7lbIGfY9CK6r4VShfih4RkjVl83UI4zz0Jz/MVl31sswuJreQQXpO5WwRESedpHer/wAK3v2+LnhC3nSKIR36M3lZ+YgHGc1zYqF4S9DzM0nONFqOx//U/O5SOmcmg7s54x+tNyuSABkU7kjNfvh8OO6YzV6xsNQ1S4Wz0u2e7nYZEaDJOOuPXFUlAPHWvR/ht4403wJqc99qGkf2j5ybUljI8+L12Z4we9eZnGJrUcPKph4c01su5dNJuzdjE8SfDX4h+E9OXXPEnh66sdOl2EXDgGI+YcJgqSOTx9a4XqN2a+g/i58ZdI8a3+lW/hTTp7XSLC38qa0vGzDJIT8+EVsAN69c9PWvAGETOxjj8tCSQpJO0emT1x61jw7i8ZXwyqY2nyTfQqqop2iOGMc+lNG3OOlIMgUvzdcZya90wkIN2/b0zWvbw4RXKjc3Un2qosK7RJICQvJxW1EnmlfJHTAG5SRg/wBazc9bGMwihnjkc4BJA6eh9K6DyktElWNMOifxdhjJP4ilit4449sQVdncn19Pxq0YwquRly4IYDjORjr3rGbuZkdrKzNlR8vHpx6cenvV5CkeXw2GG3B+7+XUiqqIqL8rZOBggc57D6CkmuWjUCYYbvjtSSvsIQ3EceTISQp4Gd2Pb1/DtX0n8EfjN4b8L6I3hTxYJbVYZHkt7jY0iFHHKFV+YHPSvlOeRWYso6dc9frS+bhSG+ZevJyc+tebm+S0cbT9nW2PcyLPa+X1/b0N+p7L8Yvi1d/EC9/sjR0Nv4ftpd43cS3Lg8M3JwB2Brx8hmk24yFOQSeT9MVWjkQE7j8uenepxKfNXyWw65GT3/CurL8tp4WiqVJaI482zOtjK0q9Z3bLyJnaWOB3I6j8K31lFwsz5OxBkfd/Pn/9dQaTpTPCLu6VcMTyB6VBcObO3K2xxuyfmGOVJ6k44578npXQ2eekNmuoZXMKt8igA4HJ7cc9favt74Ay2A+GkBsUVJRdzrcEfeaQHhWx/s9BXwhHI7gIm2Q84CqN2D6kcge3612vgP4geIPhzq0t7pQW5t58C5s5SfKmUdAGH3XH97B9K+Y4ryerjcL7Ok9Vr6n3fh/xHRy3HKtiFeLVvTzPvzxjo2k+LfCeqaNq6I9ubeRwx5MLopIcHsQffp1r8zbEi4t4mc4x13DPFez+PfjP4h8daY2iabZjQrKfP2ny5DJLMv8Ad3cbV9h1ryGRmtrVUUAKikAep9frXPwVk+JwlCSxD32XY7/EviLBZhi4zwivbd7XNPTdFvvEOqWmiaDAbm7u3CRhVJ256uQOcKOTWh8RfCD+BfHut+BYdQTVG0eZYTdLGYvMJRWb5WJI2lsfrWH4b8Qa94V1mz8SeFdQm03VbNt8M8TYZTjBUg8MrdCDwRUup32seJdZ1HxLr0zahqWpytPcyn5S0jdyBwOnAHFe/Cnivrd9PZW0738z82bVhNPOn21xKNTsRf2kqeTJ8zRyorH5pICCF81QDtLgr7Ht+0Hw7vvh7e+CdPn+GAgXw+0YjRYBs2SBRvWZAMiXPJz1PIyDX4galqd9psEt5HaXMlvAoaWWPBRVz/EOxHtXpXwk+KviLwTDceIPhprhhe8zHe2dzCHiOzlHZGyjMM5BHIOetfD8XZXHNF7CjUtJdHsfofCmaSy5e1xFO8JbM/Y3xT4p8CeA/D93qvjXUIdOsUhk/dysC84KldkcfLOSTjABr8OrNf3YjUeTGzMQXx8iZ+Ut9B1xXWeOPGvir4geIG8S+M7z+0NRVFiRtoSOKJeiRRr8qD1AHPrXMyMCCrcg4/zmvT4O4Vll1CUHL3mvkrHl8V8SrMKycY2S+89+v/ghJDo9rqq60NN81UYtqMBWCVHGQ0DoDuU9hWFr/wABPGlp4d0bXNKSK7GqefvaO6iniUwsoUqV+bJzyhGVridE+IPj/wAN6e+jaHrlwmlSMWFjMRc2u8jBZY5gyq3uuK+vPg/8Ql8WeGLTQNUltodT013RrdFjtxIHORIiKFDMf4iOeBXg5pjM8wEXOclKP4o+h4TyzKcxqxo1LxkvxPnC6+EXjjRdLXUptLMoIXcsJEjKSOcheR+IrgEYtyUZfUNwQfQ+9fdXi631LQba91yTWprO3iid3Yxl9kfGccgFuwzXw1qGonU9RuNTIWH7S5fav+10OPU9cV7fB2c4nF05Sr9DzeOOHcPl9ZQw7IRvCiGJBuck5PYCpgywuZI0w7dWBOSRyPaqImSH5pmVQ3I3Njp9f5VQup1ZhGgCKDkgjHPt619gopuyep8M21qT6ld6tdSxNp0yI+8FRLI6hiDnBCkEg9xkV3eteI7vW7sahf2tjY6jJGqXAsV8qCRk4Dqh+6SOoH5msjwL4ftvEfirSNCu7yLTodSuI7f7TNiNIVkON7MeBz0zxnFfor4u/Zx8FaZ8ItatTpsVhrGg2Ul6NVQsjyzQjP7wvniQcFehPSvl8zx2EwmLjKV+eenkfWYKhi8XgnRTXJDU+D/CnhPxR4x1ZNE8KWEmq34R5vIhwZiqDcwCkjPHPr6V0OneMb/S/Ct/4Umtov7NvJxK5dStzHKMLtDHGMehU4NcV4e1HVtNng1XRb2bT7uPa6T28jRSISOdrLzj2yQaydb1WQwzW0f7xmR5CzElmbrkk9TnrXdLDSqVJKrblWx4WHxbp29jpLY6fR/DXiv4h6jPF4fhDwQHa8kkmyFMfwFjwzewz711r+CNd8FWUEuv6e1vLBIRBdI6tDJuyMAjj2+bFfoH8JW8K+Fv2f7KbQ7ayOtTacHeGRlSU3EiEjYXVgM+uDXmWo2sl9oc/wDbrR7Wtme4BwFDbDn5iMDB6EY+lfnb40nLFey5NL2P0/D8BUpYF1uZqS19epwlt4T+G+k6FpmuX+rweVp2k/2lcyW7rvvLqViqWpgyXT5uM7c/Kc8EV6l+z98BvhD8SPhrfeP/AB3qrWl00867I71YDp0cZwonVh98/f8ATGK+E7IRyp5dugeTJG0J8zDPY9c+/wCIpPFEM+i2tpNPEBDfwCeN0Y7JkBKlCOmY24YMCc812PJanPKKrvnk728j4erjI3v7PRaHrvhgXuuyy+F9Huhd3ji5dZzwjRQsVD54OGABB965WDXfEnhzU9W8N6kLnSGKfZ72By0bsJV+7xn7ynt1HPSvLPCvi3XND1dtV0u7ksrjy8B4+GaNiNwwwIKtgEDnPWtzU9c1PxLqN54g1m/l1C8vZWnlmlILuwwu44xjgYAwMDoK9fCZLKlUl7WzW6PPnXjyJx0k2dvpE919oN/p0j2iqGEextpbjB3H0A4HtXR2OrIlnLcXQDyoQY88qoPYHPOMVg+LPD9xod5Hb6deLq1itlb3TzWx8yOF7lchJmjysbIcgKxye9L4y1XwZfjR08JG7SWK3Ed8J4xGgdMBNgBOScksfpWrjSb54LcqTqcrjN7dL6fI1YIb/XrtWvbkiAqdqtnCryclce/AzzX0dcfE7WNU0Cx8GXukWttb6RGs0ElupS4uLhAFh3hSVA2sxcADtXyPplzq0sk/koyvIFSWXkqiHp9K+j/hxpLxx3F7eP5skOIBk7m3HksD6jpXz+dzjSi6ktbHtcN5XPGV44aLtzGTq1hIUh/tMPZ2QmAluXTIRTgu+V+Y/n9K7a48PaJ4h1jT08BeIoL61W1lmuhaFs2gx5cZTIJLS/x7vmUHg1019HBJZ3EV0BJA6FWUjqhB4x7GvjKTxTrngG+TV/Aupvpeseb5bOp2qYc/6uWNs+cCOq8r6Y615GV4ipi4OcNGj6TibIqWWSjCT5lL7znPiBFqdp4vu/DhjuprjSpMRi2hYEO4yJRgZBI6PnpkjPUeI6/HeaY0iXMHkTwbSRLuEh3guzHOev8AeJ3tnpX3/wCHPjN/ws671hfHfiXQfCE13LbFVFk8EtxFZpsjW2ud4USclSkhITdx1r4Y+PeqeH9I+IupxeCdYfW7aLy0N+wwktyQTIEY58xY1IXzehbgV7WDzapKt7KpTSaW552LyXDQwixFOreTexhfDj4oT/Ci51HX9N0q01F9RjjtmaZnhaFVyzbSgyPM+6e574rsf2gf2iPA3xX8FaX4Z8L6DO2oxSRzT32oRhGtFRQGhtSp3MJG+8X4wB3r5Xvb55QGYqiY5CjClh/ER3Jzya5+8ufMBKycKMYyetLFYWnOftNma4XNMRDDPC6cvoU7u5lZtsrbkHDehJ/XimojeYoI3FGGR/eWod0cihjHjb1OeTW1pOjarrE3kadA11PcOsahB825ui46k9sCpUXKWrOS+pXjtYY13ybR2BBypBPTjr+FfTXwK/Zw8WfFrU/tkSRaZZWe2R7i5BeCNW5zKByzkcxoMDuTivdPgX+yDb3CQ+Kvis7JZqcxWkUm15mXkgtjoPRenrX2n/btsIovDngeyj060t/lRYRiNUHViy4Bx3rx8zzqME6dHfufZZBwjUryVSvouiLPhXRvC3wS8Lf2F4Mi26jdBnuLolJbm7lYfMzyFc7TjhR8qjiscz6jrflzXbmJX3AKOdhfqc/yPTtVq1hhs0kndxPcbiTkjJB9PRfoBTJ5VjO1QFaQBhznHqfp7V+fV60pycpM/ccoyulRglTViKQRQQC3zhQGVt3GQBwwIqtETchRFuZWw2cZAHqcdBVhQJ38oSb41I/iAVSo5yT0BHXNKZIbREvMqFZC2xZNpfB2lcAdB25rE91aKxYka304LHdOepysYI29/vEfKfeooFZpjczwyGAZYcndIGHHuqj0HWo4/KuWJeDBKYCs7P16HJ7+/ap/OZdo+XbuHQHCnGMf4mgzHkKAH27SQNqqCFBGD936UgZTIkmVdmwoDA7Qe+COppuxVIATJD/LzkDPtUqxKcFzgg7lB5+YdSfT2oARXAdiccv+eOOPxpRIU2ZyN4LbhjDZ4xzxx3rQtYrJ8yPMI94wiFgCWznPtmsbUZJvtBTaqRRkbQjAjnr9M9x3qeUSZdur7L7Ay4CLuIGcZ/uk5wD3wcVjuTIxyfLOdoPIB/2mz0z60Kru+0g/MBg7scZ4x6Yq9bqFBZsDn5iTjjP8/XsaoZPawxyCRpAQHHB6ghO5HQn0FaSQRDaZYjtZflxjLL3XJ9e/f0rOiSKES7I/LcscgEkZI4wBx064qwXLM0aEspTHcheOef8AP0rN7mUtGXGEGd6oqGQe5PHY+gHbPNSPIkzAtG+GABIbkj6nA+gqom3k5DDCndnoM/xfXpVnAZtwbngHngH39/0xRIm4jTKBKQAdzLjsRxnqfXv60M285VUIVgyHn5mHVOOcj0pNxXbswRxyMEnAwSPX6ilaWaAbFDAZGSvv+HNZiJE815H8tSrOw29h8vXB7Y9eT7VLHBeKgCwrGBkqSCwbI7H1z36n0qul3OV+ZdyfMBlef8Afbn60scsxHlsxdF6HB4I6AAn8zRcVyyyyJuRwEywYA9wR3/8ArVEF6xEYbcRz0z1GD7etGzIZXwXwAeO3UMCemD+dI4DcqSqHCMAc4Ydx70DJC+1fOgUeZ5e49vmBwT9f51IzMGBBBBznoMA88Ace9VVZZNrlvmUFG29/Tr3H/wCqmARqvmJnv1yNpHqDgjP0oAuO8aF1R9/cZ7/7P/16XzdoL52gfMCP1+h96qKcnptyu5R/OrEaBl3AA5IDfjz07D3oAsK+Sqow+7nB5GPfHc1MriLa2SWDZ47HoMf5xREhKsdqglj0HRew+h7d6kSIEF+dshCcfwgc5HcmgLgqGJdsmCQ4Oc8KWPNWB8nDupAY8L1Gen4nsOtRkYwkjhUb5Tn1/lk/pT5AokViqq78YyM7F64x+vf6UrgE1xFboTKvmRtgHGfX+LHXHfsO9c/qN7pttCr3/luC5LR8FjjkBRzk+3St+R7YFYnl3owOGHGM9A3t/PuK8o1bSri5uXnQSFiNuTjKkngoOnTgEcAVUWdmEpc0uxQ1jV0v8KyqpU5Qw9D3DMG9OhH5elZluXkzOsSkF9o7ruxg4xyP6VsW3heVI0aNgAobO/oG9Mjk1fOkizVkx9oySXRV3Lu4OMD0/wD11aPoIyUY2RzEWnmUyXLYcO2XC88d+vpjrVSWzggdY7leGXguxjVQW4O7HIHoMk10jG3gTIAWU5IBUF8k9zkDAwcDp71zOp3Hmq0sk+9UYKPNGQoPOcenv19K6qMn3OLE4dTTZRkuY4pnS3aWcyFipYFowyHG1cfdyAcAf8CzWSDKsrhH+VicDnHHJ/IcHjirMls32iU25Zl35XaPmO7H8ORxz7EdzWn9hge2IZgSznLSZY8j7uBjJGeOQAe5ro5jxPYW0Yy3uY0gWXYkcRQiOQ/PsU5DYxnAOcZ5JzitOZbaFYbaFmcOx+YDBUNgKqqD8o9uSetYLWyQt5SsWKlgP4fmBAHzHOPXd6VNarICzqBGxKkkgkEg9++OOc8tT9oktSXhHN6Ff4gStL4fQqUVLQgoQM/KwKsx9iRjPTPvWB4dvFmmlt0BXztjLzhgoUb1yAeD198V3f2b+1tJv9Eu0knFxBJiRiAFZTuTAHTJ4C9hXheiXkkbwzK/2eR925oyN8f8JGRyCcck19lkeJjPDuNtj8b47y2dLHKcteZL8D6ZuPtEDWniG1laCdbdo5DCWQSwSDa8bBOisBjC8kZ5BxXxt8dPDem+E/Fl34u0qxuS9vLbDbMYTbyRyRgvBLEW+YqQpWBS8UMZAlIkYivuTwlLHq3hqOxyiC3le3Kbi5CSAFd0h5JJyQeuelfL/wC0z4G1jWvCQlSfT7DQ9Bvp2kyyWswuGjMqljISEgkO7ZAv764kzIxwBXZluJtWcWfJcQYVezhUR8CWU9it/dLLK8YmZyqKoSIZYtIgUYADE/KAQBjgV9S/s6fFeDwFr8+ka/D9t8Navutrm2kICqHj2hgD0Cg/NnO4cD1r558V+FdbsLXTPEV59nmEmCJrC5hvbaTao2iQRFtj4OPnC47ZqLRrvNwu7ywGKxuXmaFImb+JpCCEwf4sZHavr8NW5k43Pja0ND6B+Pfw0/4VH4qm8PLFJceH9UgW50q5YgMbaTnCvyG2H1GMEZwc187WszRxzW1m7GVXRwAAGOzpknPOOTjivu34MeOPCfxJ0lP2evjVqNvDoFz5n9k6nJtN1pV+PmVoZ+jxSY2lDjfnnrXyl8XvhR4n+DXjTUfCOuabOrWq+fBc24zFdRsOZ7M8Bo/7yjOzoelc1as5ScZaNFU6at5GdoPiXUXtpbaMCTeT5TbwGLgZKsTjBPbpmvTNE1GW8t7m2WKUfZSWkLKGILDOF3EY+g5PavD4bVtn9o2V15m9EB2LmOQLwCemG9T+VWIdSmjlW4MsiPC6yLIoGdoPXn72D3PaunC5i4WizixGBU9j3TTUu4IPJkhwYyRIA3dh6Nkjp159BXN6p4ftNkksFvIWlAV3iU7Au0ABUPzAkn0z6iu4+GV54c8bXknhe5NxB4oadfJaSRG+2I+CxJdggf8AuqeMc54rf1bQvEmh3r21xbTMyqWUndHKqglT8pHzjHAIJGema9aVejVVup5yw1alrbQ+eX8NT2l0beBxOu7AMGGZWb+F/wC775rEexvLCOOO2Ju3YsuNm9VOTxu7c9c/hXvstra3JkkX/QDgqDEdpMoGcSDGCcDn9ayz4eed421RpLaVYwbeeHYqneTuyowTkcZGPauarlr2idNLMf5jwYafdpIEMfkyhXRnDZxvIJGPUeoqNNOlgmbyDsWRyfmYA5Y+ucbBXt174OulnnSyaGQxou0PwVc/xknr0rjv+EUvVj+1fZNwY5UodiHB5Ozkg57d686eDmuh308bTl1OA3ySXXkWzzwXFm/8C5XocYVhhlOfwOKrTXt4ZBbNtDIQCHXJZ1GCzNyST7/KO1dze6brVrDLJbRIZdpCD+MnIOA305xWDdaXcrNBcMrmK4yXJ4Y7ujEdQM8e9YuEl0NYzi9bmfMMxHcRhNkjyRYwBn5sZ7VaTUrDzWitbsFAwdYmJO0t2IHcjrz0qjJZy21tLdWtr5iIwSQF/vxnO/Yp6n0FasVjMtsl4CPICjEpB5CjuuAcjuO1TLn6F3h1Eiu7j7NJZQlpLNZGlKu25WY8Fhu+8F/hznHbBq5b6rBKn8aGFGjUrjam/rtI45HfHHqKyrgW1xbYkuVkEeFESRNsx3PHOD7VMwEIWONk2soU5be3PG0jjgfTis1iqiK5IG0rvcW8VqZmby0WEJu2gQRn7ueWC+4J3etPN/DE7MNsOGH+rYBlReAMH36Dv1NYSNq1uAlzEjRxscO/z5XuqkYwM9RUX2nU5x9oi08lsMJHOMAA8UfW6g+VLoWHvBMLcSoQkcz7WQHCluSAT3GevSrh1aAT7bhZZ4yH3+ZxuGMAgjqx65rlrq4vJ5CDEVEODktgAt1IA61et2upJmjig3ssZ2q4yTz9az+sTH7pfiuH85YRkv5bYZMZCqOAe3HvyamjeXyDPclp/N2hQzDfn1wB2rIn+3/aoFyjeUSVEagAZHIJzzjvmkvLB5omRp1bDDyyo2nrluR2zTUm+gtEa1wPs8wkmIBxyuRjPr9Pem3M/wBouDNfHeJ0KKnOwqOhIHf0NVl0zULt8rbl4Y23F9pySOMjP6dq6D/hGtVvIxeOhtowpUCQ5IB6t/tN78VrGhJ7IideMepy0aXM8oSSLZEVAG3AHpt25OSPWtmCDZFK8TMJETCZGVx0wB/e9ewFdbbWEVvp0hu5vNUDCybApI7BRnI+tcnC8NuEhjk2EFtpVizKO5HHU1t7DuYRrKWxXlEqSZEIhQgEHbtL4GT65/EVEJ5IlzJHFFkfIMsQFf19Rnp3pIdhk3yyyN1xvGd3PepovMd0hViEU4+YZUD6elbRoqwcxBJbs0aFj8zADgH+Hpn6mlFqtztTDbmYnLNtRSBz7AfWtLFvJaFI5/MkTrjjof6e/JqFBYJGY7tjIsgw6xN95T2z2NaqgHtGPgV0T7NaxqgPLAZYKD3OT0FQR2UWsTOIQGhhAZ2IO1mz7dqllCOy+ZHNgof3nGDCBtwW749T1NaOhaTfXqT2ujQfuIfL+0SzP5aQxudkRc8BQ5OBu6mk6aW4e0b2IVtTHa7d+XlPz7myFX0X2A71HOVW2LJGLjyyCzLyAOi578/qa9R0L4UeIdU1D+z/ACHJDmGRYYZLiRXU4YMgACvz8oJCnrnFe7eCf2XPEataXptJLc2N0J3e7VWjZVYgI9uB8xwAcMdoJ4PSuXFY+jT3Z00MDWqbI+U7Hw5ruvarF4b063N5qk5CRW0ZH7z5N/yMpIZgv8AJbtjPFZcFpeosEs6LMxkZEjjyk8bjKkKP4lXHzelfp/4U/Zn8P6NbQPq+pTT3glLiVIxbkBpfNZUUFmGQNmeuOQRmvftD+D3gDTNTi1iy8PW11dvHcCK5kh8yRfOYu6jeMYUk4zyB3rwanFNKL91XPaocNVZfG7H45+AfAPjjWobu78NJIptpnDvbOGuJtx8tzGSAwSMjEjj7vYV6f4Y/Z18Qa1YvdT29xbW7mKRpSubcRq/zlVTmaFlJJwUkyCxGK/XZPCVhb2N5Pe2VpYQCDMrP5Vu6w7skM74LJu+8xGCeOaw/7X+HOlqBL4l0vTYdOQSQxG6hRVj6bhGvyrH6KBkjPODXn1OK6jf7uDPQhwzTXxzPyutPhBqV5pl0NIgvd2l6tYNEjq29obgsj3QBwTEI8YGflB6E11F58Cb7T1sLWxSaO6t3lX7LIwiUHAPlxSLkyeYeWbAIU4AzX6XSeJfAs73jQ+JtKne3QBoluk3sBEZFVdp27tgLeWM4HFaej+Mfh94sCatY+ItHuLZY3uGlS6iJSMBWcncwAZVYbgeFzjrWf+tWIWvKwlw7QX2z8rP+FYw6Jd3WqaLq62tnHGVd7hBtjcZLKVIJ2qvGB85PIYZrmovhJ4p0qyTSkmNxa+YLmXYgw20l4o/nO2V/nLpH0GclycV+vF94U8FarJd3lxBaNaWqGWLyjGXNtcDad4H8D9MMMN0Fcjr/AMHbO7nefTXmtJGjxFahEdEiyoMSJJlFJwCQMhR26VtS4yk3aaOWrwzf4JH44ah4c8RaZFf2kcJvRaK8LyvGI5d9wuXyzDO5V6tjCdBmuOmsoNLtFRy9vceQ7Rqp5c9yqt/DjPOct/DjpX7E+KPg54uubefSfD88S2qQXEUdqkZBaZo8EyySDbIScgYykZ7EV5P4p/Zfnto9Gu49HF22laMbGxeEDy4rgPzJcDDPPIcljKMjACqBmvdw/E2Hn8R5eIyStDZXPzHm0C5klghlUtdvCGMYBQxlvuKFPr1x36muMhmnF0JjE1y2Nm1gRkA45A7j1/Ov0B8R/AHVL7xJY2s8Fxp17Pk2kczFFnbnzpJgv+ohQYw+d5PAGK8T1D4aX9pYC1v9PmuVjvriwvCqFZ7byz8k0WwfvoW6BR8w6t1r0Vi6NRXhI4J0akfiR89vZtaQPfXEgFvM7JCwOdwA5zj+EdM1njy47G3a3hRYY50lkV25fHGeedufSvStQ8G3mmlrbWd/9ou6rJAV3qqMcR/IcHzSBlkwAo5JrJ13QprW3u42t2d7cRJb3EP/AB7I7czLcMM4yOFOMbuM0SV1oKNSxyFzCYdau5JdhZQsTBeIwG5OetYs0EEBMdyu7DHayZ3YxnnHatIl9zNcwfZ4mPCMTngc59TSxnY8kD7XiCEBn4yCOxqHhr6miqFb7W6FruMGT7pTH+sG0dMHgAnqe3atqx1+/trqOHSrkJiII80BIARuWjzjLEnv1Pas26hNzGzxMAWCqI+MZH971zVX96rmRP8AQp1ZQCmMqw757g/SlFSWj2G3c9w+GPxI1rwxPKlndPJGWCNBjNtu3Yw+7p+H44r7A8N/ELQfFUksVtLGs4ba4jy6hwMtgjIKAfL8uea/M5WfaIWjAJbEaLnkk/N0PJ75PJrrvDviG4spohZ3MluzAkCMmMoYznLAHn2QfePWuXGZTQxCvazPTwGeYjCu0JO3Y/TJCGvPs7bg2SR0BU+46/SnRukhPlENsOCfr3r5L8K/FV7fUA2ubpg2V80OVVQw6P2LMecqOOgOK+jLLVLLWEA0945I3AVHVsAP/ExIzz6Cvk8wyJ09UffZNxg6kuWrodbvcSthz09OKgAfCnOTz1Hf/CqyzMjyW7SCXbwG9fWp0liYBDJyvH4+v0rwHFrQ++hUU4qUWPJVF2soB7H398UMkRxlASe44qN/MUAl8qcdMHNMMvJyDjOOBSBl2IKNzpu3L0TPXHvVOx1S/vAWkiaLnbjGSMHoD0z705Z0KAr1X3xUSzshKIcoQD8xzg5pWMHpqW51n2lrnMY6D1/Sul+HIQfE3wpKsiiRNRhG3I3NkGuNnnlMXQFjnn+VbHwzIPxZ8ITlRvOpQrkjsc1GIh+7k/I8vMq96Mj/1fztnQRsWHA6475pit2xVu5shcL+8BWRcDJGCD6GqyoQoDdV4r97g1JXR8OToo3cnmrG1MbF7e/rVIsQynrUyuMsR+VWo9wMmQFZmGAAxzxT1JOferckSsclsHnFVWjli5ZeParc1sgJ1G4cZq5FASwUd6r23IJyc+laUS5kGODnisZTRMiza2jzSRWysIvMdU8x+EQMwUsx7AZya+ivi98GYvg8dEt7PxDBrZ1OJpJFRkyvGQ67WbcjdB0PHSvBraIFcSYPJzn3pwUIVC4bBIG4k4X0Geg+leRisPiJ4iE6dW1Nbxtu/Uh2tqa7Nv8ALeEbtxx8pB5HcjsKsRiNW8x2LBfT61StgULyk4fjke3QVJLcpbx5IwzD5R6/WvRszA7rwV8OfGXxHvLrSfBVoL69t03yZkWJVHZdx6OfSuA1Gyv9Lv7rSNUia2vLKVoJ4GwWjkT7wOCQfrmtXT/iL4x0PSJ9C0HUm022umJle3VY53VvvIZAN2z8c1yAmeMMgJIY7skkkk9SSeST6muHBQxbrTlWceTpZa/MppWVh7kt1PNM29FPBP8AnrUAlfgk9aMl3SFARJIcIACSSOoCjk8dhzXqtpbsVh7MVJbAI9O9dTp1gsqJJKmNvXHOc+hrL0fTReyt9oBjiiJ3NkbgwOMc9CfQ9K7DfDEgii+WGPAPOG46k/WsJVU/hJbtoHmN9n3nAiUcAcAA9/r9cY61y87tO+YCuMFt7AkADnOf5nGK1bmWSUMDGwjBwvyHa3bkfT6g9xVAxzrJHbW8bXE0zLHCkabneVjhUUL8pYngbcKO4rPmik3J2tqNa7CNM8bg+cEY5A2KADkdiOx/WqkYbKxFiNo5x069RXQeMfCHjT4f65/wjfjzSbjRdTaNLjyptrBo5Bw6MnykZ4PcYrER8RgqQQTnnuKvDVo1IKpB3T7BKLWjLE7rBtiBwARx6Z9TVJmyH8wkkHjORz34qazjsBqFumsmU2LSxi48nHm+UCN+zdxkDkCvQ/iTF8LrjxbCnwWjvk0NbZBOb5i0jT55Kh+QuOOep6Vz1Meo140HF3fXoJQujz+yhWY78ZOcDtxU9zEsreUhMb7upPHsOOtX7qM2yK0gC8HaAQQceuO9eg6J8FfH/iDw6nijTreERT5aOKWTZM6jjcoPHJ7E/SjE46lSSdSVjqwmArVm/ZRbt2OU8IaZ4H1WK903xlcyaXcEk290k0kULLj5onVQwJPbK/jXL2Gn6Zogkg0JWW2kY53ffZum4+uR9KWeC7triayvofs15bsUljfKyIw6r/nrU6o6gM42so6A8V5uDyelTxEsVF35joxGY1pUlhp/ZBGBU4GGHX0qW0s7vUbk2lhbS3cigErEhcge4HTPYmq6u2fM8pJUJyVYnP8A47X318E4fC8nw7tLrSbGG3lfet5tJ3+cDzuZvmIx0rHiHPnl9BVuW+p6vC3Dsczr+y9pynw5NpeoaeyQ6raS2bnlVmQocZ7Z68UrQwkpICcj7uDjH49R+Br6Z+N+taQmjJoMsaS30kgkg5JeGMZyxzyAewPWvmeSTaAGPJ/QGuvKcf8AXKKnUjv0OPOMAsFiXTpTvbqLPdXcqvaR3czwrjfGZXKHPqCa4TxFc+ILTVbG10WGZ0kx5rSY+ymMnox6qV9eldvEpTIPBbkdq2/C+t6RoHiTR9V8RWH9qaXZ3KSXVrwfNj5yoHfHXBrHNsHKFB1KKacdbR6+Rjg8zlGUnUXNdW1MzRPENx4Z1J9Q0yG0unmjMTR3Ua3EDITluDk5HTcOQDVvW9U0rxNd295peiQ+H2dB9pt7WWR7UyliSYkkLNGCOq5xnnjpXW/G3Xvhr4p8eR6z8K7H7DpMlhAko8owrJckks/lnocYBxwa8wlu2s7Yvw0kSswx16VnlzhXhHGTg4ya2e6OZ1pcvskWJFR1ZfmI6AA9vSvRtS+J3xJ8Q+G4fB3iXxRe6hoUATbZyyAp8hygdgAzhT03E16ov7K+ty/DLXPi/o/jDTdR0fTNMj1NLaOOX7XIpjDypMnAhZG3KoyScZPWvmKK/tZEcq2NoGTgkZP8I6cj60UcdgsVK8Wm49fM7HSxVCLjqkzeMt5Dpl5f2cLSR2lwsE5QE+UzjKk8YwenHNZ1sjPG883zSy7sDAOOwHWobHUtRsHuXs7mSBLsbLlVPyypjGGQ5Gcd+o9a6DRNCuvEF2FtLqCwSNvnedl2M5GAnAyB+FP2tWmpSr2d3pbsbYiNCcofVr6LW/fyPoH4V/FS4stMt/DV/otxrtzBGRZtZ4MvkplirA8naBwRzjii11D4gfHzW7/QPD1xHpOnWtrPeSxSLIYhbQfM3nSIjMWIBAXHJ4rx+50TU/Ck0UepRyWcl0WU3MFwY2AAwY1ZTjBz8xPGOBXV/Dr4qeL/AIQa3qdx4ejiurHUbL7Le2825Y3gYHY29QWjYE8NnBPXrXzFXJMPC9fDRTlufQLibGVaccJialoI5C01eTw9q0N7pN+lyIHIS4tQXWVHGH2+YFKkrlRlePWrXxM8bv8AEXxBFc2lgNE0TS41tNN05CGW3hA+Z5GA+eWV8tI34dq7j4f+FPBnjDwxqlvJf2k3iy9vlit9L8xrf7NYAZeVdw245Ls27gKc14rqf2Wx1K80+0vU1C1tJXiiulI2ShTt8xemQ2ODjkc115fGjWxntpxftYK1+h5mZZfVw9GM1JOEm7feet+J/Gfw01T4a6P4c0rTL9/F+myQxC5mWIQxW3PnRK6MTKJHIKAgFeecVteG/hJrGr+DdM8Q+H5Rq15qgaWS2tCJJrO2RiGa4jOAv3TySMcda8/+E/hb/hNfHNhoUcUV690wiS2ZmQSmVhGW+TrszuwOeM9KxtTt9S8BeIvE3hQao1o9tc3Gm301tK0aXscEmNrFSA6nGcHvXFWnGVWWDw1W0oe8767hg8TCP77E0uZNWXkewfC/4l+APCXhXxB4c8YaJfXZvmmZZLGZQspCMsUUysQm0N8wkTPHavNdE8P67cJZmSxuDNPHJPEDCyGYJ1aPIXeFHGRn1riY0jmgaKP/AFbqQOgGGGAVz6V9OQ/tC+NfEOs+DP8AhJLCzv7fwhB9njWFWiaeJlWOTcT91mRQBt46nFGY0cRh6sZYePNGV+a7200tp9+xzQrQrRUakrcv9aj/AIV+LvDPhez1ePXtAOsR3i4xJMYyrouFSRMZ2g5JYHI9Km0Hx3Jol3OlhF/o7Nu8uRiIQefunOfxrNGoeHPGGqXm0HS9c1W/xp+nwxl7PypOCHkGCGUdz3HvTL3TNF0vVZ7exuRPY2c7LHK8eQSpwThupzn1HQ15ro0qsqlOcXfz2Pcvi8HCni6M0k9mt/mdn4x8UeLpNEtJ5fKsNNv0dwYDyRH1EmecH618p6nfDUrya9uJiqsSiYOP3fopwcZ7v6cCvYfiL8XvGGv/AA+sPB2pTRmxF4XSX7MFLooxHDvAG7GM7Rz3JrwOaSdBEWU7pPM5Y7fmUc9OmO56DtzXRl9CNCm1FWZyZtjqmLqc9STfqcb4hvwryeSpV0O0h13EAcqm1eAD1C8+r14xq16blywkLICflOMZ7lh356AHaO1eh+Ibv9wdm0M0ZCrggYU8kngBT2/ibqeK8XvZkd9w5UfLx0wPT8a56ldc17am+Hp+6k3oRXk2cIBgg5znjn1rF81GufmUtnLYB7+lWpXUKSwwfTrnPSo9L0i816/i03To2kuZDlVjG84XnkDkc/h6461yTrNHXuamj6Td+IdVg0fS7dmuZSzsSfkRFGWdv7oUdTX6Y/A34L6D4Hhh8X+L13GSMPb2uSJZGP8Ay0c9EjxxnhieB61598DPhFZ+F0j8ReILPOszRJKsDncoJGVZwCRgHnZyM9c19ZWmm3l6TeasGLsRKdzjmQgAbR79OeBXkY/GPk5IvQ+34aydOXtprU19S1bUfEt0sdptt7eIBPmIVI4y3OB1UN09Sa6qDRW0IeX5ryRSqVd2ADZPLADv7D0qXSdPW004ahKMCM+YASBk5xg9z17fhVre74S7ljDRbnc7jnHYY/hzn6mvi8VifsQ0P2HL8AlactzFuI5Ymx9nADjK4OX2j+In0PpWPHDeX7ubZ4nVE5BO3Zz3zWrdC/1B5bmEqYVIUgME3DIAwT0FQ3TxR2saW0rRzSKeY1A8wocFWfqNvU/3q4j6imrKw2do4rVo4po2djhgo3KxPY468cVXtIN0Mb3WPNDEAMSwVewAq4sU24yThBtUHIA756AdM9qcYBLCNrvAM8gDjj1oCoNjDs0VvDkEk5x7dAPrV1LNJY3aST5x/AgOc/j196C4kkXYu3zCSdpxkgYIz2FMikEHygDCjOM8DPbPU0GZLvGN0g+fC4AGOnX8aTcgYqjrGFfO9vYZwR79KbKfs9u0ufLLg4Vx6HgofTrmqUksOV8k/PghmfksG5wAOCvP19eKB8pev7oXE4F4pZWCsmwhdvHIPHJz0ArHRo5FBhJQyAbv4vnz0JPOT3NWbdZY9mHKMrlkIBK5H90dD/KpvK+4PKCgfMVXpkckk0CVkitboBOmUI4YEdSSAelXDDgN8hO4DAHzEZHPHt+dWY43m2qq4CElj6DPQe/NQDA3mKUR+USCWyo/E/19aTYuYjCRRuwEokyy7twIywH3WB7gc4HNTRzTpOv7ssrHy2IGQ2Rxj1x+lW2kG1QVVFCbQMdB3wexPrycU+DdNCFj/c/MQP7uwdfcAdx3rNkTehOjbVCRAoqnC5xgjHO71qRywi8wElQMhhjb/wACqOVkUeXGBIjDdvOeTjGcdev8Q+WoUOIQhTYNqZVRgdwTx3NSzM0nIWXHl4DDcCWwfm5HQdD+lNPyl3TJK/Nt/wB3qM9uufehYkdSsasylsHPO3HuOmewqwyfvxujJaM5JGcDA7+oqQK8lvMcSRbHdnDAFsHgfd44yaZ5DNhJERfMXOQSck/w57MKsB5JQ2MMzcE7TjZ6n/ConuAuAsfzFuFI7jnJo5GTykZiCASzOjhl5VQcnPGPbHt+VILVgzKjjDD0/hHTilN0mwFwflOSgYcd+nb6HmlNxKQydFGWB46E5PHeq5Sh5t1BLtIVOQAV7Z9D0/CnhbXmU5dwCOuAynqDnvThNuV2ZhlVUgDtWQYZRIrsxYFcFcjAJJ7etQ2OKTLy3sUZjjUqCOBg5GBx+gpz3JlGGdgjrtyhAJweh9vas63ghYNKUJ53EcZI6HnoOR061JttQj/Z4nwpAHHTndnB74PShJs2VFGml9KzFfu5+YYwCuOAfcfTinebPOAQAMA43E/jkd89aylubJnVEjABdQnzDqDknP8AnHvRNduVeN8vJE5YkYBw/HJ6YPYjmhxZqqKbNJZFZVdzkbcBGOTx0J7fSmS3yoWQkpt6kYGGPTaffuBWI8yogkIIjPQKOjAY/X16etTByWUIuzaMjGHP49sn1FNI6Fh0i4/DFcFncA5759DTYyPOB2F3Kj/66sP5DtVT99gb3VElyMZ5BHOfb+tK7RMrRqzM8nzB8/xD1HamaezHXMwjjzESG54UZBYdvb3rEhmG9RAD8wYkgkDOMnJ/T3qK6ubuX55XKYIYleu5Tgf56Cqk8zWyfIN23JU7gAM8/qfbntxW0EbU4anLyXUTXnk+SRIELMrE4G5vl4/lzj1FXbe3ldZ7meMl4yAHcfMQ3G4duD1OOO1QuxcecmfMlYAgodxHXGfrVuaaaeJYWJymUGOSF6kZOMfyFbxaR0yehXexmMojjVXRGHJ4xn7xGOTkd+vtUcywWcUkOyRmYt8sZABTkDGMn8B260XE0kionmmGO3OwCL+InnJJ5H16ntVRby2gWV1ct5BGWYYQhgd2M8qD3HJb1rdHnVFC5Akcc6/abiYjkfdGcgDGB2z69h1NSvulQNFEp8zgYOSMYGUPQe+aayfaJRPcoyrGm1Ygu3Jz3AJOMdvxzWvBBHZxqYwu1XOP4l98d8D1Nc9Ru530qcYrQ0bVAsfkwhU34IUcDI5yT1zx2NfOeoWa6R4ovtMDbY4rpmTrjEg3gkfj36dq+gNMnluWE8AVV4I3dNqnHHuc1xXjjRUTxLZahKhX+0Lby2LD7ssDYJx0zsYHFfQ8O4jlqSg9mj848R8B7ShCslrFv7jt/g/NPENRSKRlZnBBLqVVo2zvDN82eclug6Cm/Evw1Cb7Ttbu490SSOk0pkW2iSzljdH33I3ssLE4cKrSuCY0ALA1gfD6Wex1eTfOYVnLLKFXCkqP3bA88jrxxXZeK4bXXPDXiAzaikN6LY+Vcqqkwz8kSIzD5PlJ3OAHHUc4r3cOv9oPybNor6mmuh+R3jbw9/wr3xve21xYC0tbiNROkZEbxxyHMW+GJ28pcAEIx3BcbgDkU6x024ln8q2s7kJPgZ3oYp9vLENJgE4PPXHFX77TfDT3d1pWkW7LqcYJmSOJmt5DkFpFaRtx3fe2nk8nvWLo9zeabdwSW9yl3e6ZIbi3AUNsWNgygoQU6jkEfWvsqeHlFpM/OpVVJaG+be40q2ENrBOtvZJho0QExRs2Bk53lS3OeTzxxX6TfC34rfC74ueBovAPx1/4md5ZPFbQbXcXaSSERxSWYj24lGAqwRqd/LSnFfnBrix2usNqUke+SVi+6TIJaX5ixIxkZJ5GB2Ard8LeIpfDGtWWv2VlbTXVtGTIk8SujRs2HVCfnTcucMCHycqa0x+EU43WjWzClO2nQ94+N/7KXj/4R3N14p0KafXvAzMN18sRNxZSLhhHcxj7pIYZYAqDxmvlWZPPBXzBBc4w2MckdN3PQnGR3r9OPhd+0BofgTX9Q1e0h8QSeBfFEsNreaS4/tAWk0luVjVbls88E+SvMUYDuxJq18X/ANh7QfEvhe3+KH7OV8Nf0sxCc6fNLm4mTnc8VyxIdlJbcHwT0U8V87DF2fJW379zulh2lzLY/LJ5b6e6BaT7LeRDezxnbvePoydwegA4xX3b8I/2svDk8UPg/wDaS0ZtYsIkdIdUtYmW5gAj8lTcKGHnAA7g2MoeRk18V3dhLpl39j1O1eCS0YxTxzoyPE/dGVsFT3wc56+lZxF1CodpUuISrIu5vmAVRn5j15PA6Vc4t7O3mOE0ftK37Kvwx+IHhbTvE3w48RQ3un3kE23UIiSudg+zqp+6jI3MryASsDgCvAtf/ZN+MmmaXDdQJFq9wI5ZrhImVTiDlViycuZT/q1O0t3xXwj8LvjT8Uvglq6ar8PtWe0R2/f2cymS1uwDwJYHyr/76gMvY1+tvwb/AG3PhD8VTaeF/G//ABQ/ie4BUiVt2m3UjcYjuW5iLH+GTp/Ca4HnWZYR3i+eP4lf2fhK7tUXK+6PiPVvh58RPDsy2fiXwpf2wuXghEUcJnHn3S+bFCCmQsxHJG4hO5rhIrmKGSTylCspyImbMgIypOWx+lfulNbaxa2bGDy7mzlVfIeBxtfI6oVyAB3CH5+hryO88EeCk1FdKvdHtzPdJ5ss7wxvJJNAqlVkLDkITlEX5OfmBwa78P4h3/i09SqvAzkr0Zn5BF4WfczrKzLnPAAIOOfQ/wA6bcaRp7bplsRJ0ZmdGAkfoOhPTsDgV+j15+zp8PtUsri01nRYI4Tc5he3zBdeUUVpQkysFOSCWkYFY1yFXJFeAeMP2U8PNP4M8RXOlKitMLS73TWjIq796TZ81YtowjOpaR/4AK9zDcXYSs/e0/r1PIr8JYyltr/XofJ48M6MkCiSAx735ijyzdwBuPQ+pzSy+H7G9jEBDKqABMpwygYKlsgbfUdTXY+KPhN8bPDJnjbSLrU7SK2juWmsilxGYZ13IWQfMD3KgEjuBXn1r4gurYWum3SNFdyMqhpFaJjtJ3EqRjJIwCOB3r2IYzD1F7rPIngsTB+8mMuPAmm3qfOZQ5bckgwi4Az8+eCueNtZ6+BWhnW4kkSGAHfKs6Iy524BDJzjPSuwj1VrtZRbrGGjXKiQh5N+/OF2thgP7w/KsVta1BJl3WqbCqtuC7gVB+b2UDB4PPtWns6L2RCdddSKHwVZuu+MuCVBkKnKkt3GcfLnnpUVx4Osj8s80sb44IOBhQM8dCSalbxLd7laOOIxgySLlXzJHnAOT6dh3rMl1i6ZjHd3BOeRhScjPCkdee2KxlSpp2sac9V7spp4atoXkS/gmhFmGlypGJGJxtXPXjkjip5PDXhSG9jm8+RJMfLgsMhuuR2p15qV3bJ9muJBIYzhlZtxVmA6gfeI/IDrzUJ1v51S5SQ5XG3C+Ywxwykds0eyp9hJ1f5jYvfD/hBXwhCSKMRgP95iPTvmtaC38NRhorKFPMij+YOhPI4PH41wN3d2YK3k8TPJCRIsh+VUkbr0zwB2om1G2WWe9e1n84lhKBuDAuRjzBwQWHKr19qG6d7JFKnUe7O7kvfJtF+zQh34URuuAPfjnbWDcatd7pBOUiaI4CoCUPfI5z+lVpJvEsl7/ZsVlL9pO23WOOJnc7wCoAGSXx2PI74rtvDXwX+KPjG/mZ7C6t7OEvDLPHCJsziEyRqEBBYNwrMDhSeehrkrYqlDeSR00sDUlsmzyLWZpLqOE27O/wA24yAbRz2OeeKdBavbIVihUDhnLvs3A/3Sx619ZaV+yD8RJ0tpdcvYNJKWe+aGXyy6Xw/5YJh2DRjqZjgDkBSevoWhfsheAoTaP4j8R3GpqIGMsdohh826cY+XOdsUZ5GeX74FeXVznDw15j28Pk9eW0T4BSFvLjtbEKwXJJUF3AXkkHnJA+92FaB0+9msLq5tLS6n+xGN5ZFHyqHOFBABILHGPXtX6oeHfgD8HfDMdvJa6C11cQHIlup3kaSRsKSyAhdvcrjBr1TRNIsNFKW3h7SrbTlRxK6wwRpnbnknHJHb07V52J4spp/u43PWocMVpfG7H5TaD8A/jD4ruHW38LTWMsKhpJL8C2WNcZG9nwOQcgdTXu2jfsc66Y7a+8YeIraylllG2C0gFxi3xne7kqinPQc198yG+urhzM5dZMuWlYBQvY7T94j0qxHb21pZ3OsagfIjgLebJIxjghAUfM7nCgHsOnpXlYjiivU0gj2KHCtKHvTZ80ad+yh8FtPhiktm1PWpodsivdTbInkBySY1A+UHnb3r1jRPhn4N0VfJtdCs40kOS7pvdmznndnqfujovauF8UftZfAPw2SbPWJfFtyoOINEhM+DwNpmk2Rj1JycCvlnx3+3N8Q7gwQeANDtPDljdI6h7gC+v/lbHG7aiHkcFM9xmuKLxtffQdX6jQ6XP0ifSrKHTHvr+4GmWyE77qaZYICMZIy4AJA9CTXkPiP9qf8AZs8Crd6JJ4mm8QXYA3xaRGZ4iQOR5uVh3cYJycelfkp4x8aePPHt3KfFPiLUdYmsyiFLlmcLIW2MscYxGnPAwATWdqGnWvhu61CG8I1aykkWKe5tnRS0ypkqqkA5jbgjGGwea64ZHf8AiyucNfPHtSjY/Rbxb+368ttFB8N/Cy+VbxeXBc6qEk8+Un5omEZysaryHGSTxivnHxL+0h8cvF2q3+ly+NovsZtxIbK2ljsIjDMTGYvMQb1WI8ttYM5GDwcV843l9oclnaWGiRHy08yd7lgI43kA8pVjU8qpHzENkhgOcGn3WvabrumWcSWUKXttZKly0cCLI5RvlVVXAyu3Jkb5nZj2r06OAw9Ne7E8qrj6095Ho2u+IfGPxC0TS/Et7r7x21kVtJLZPtEif2haJmN5GkJRpZ1+bav7pQvzLk1y0+kaPqmoWlxe6vKmpajFLcX0ksOBLdiT/VRNkhuOXmYBF6KprkdE8W6dYeDNR8NWUUv9rXupRXgu8lYkjVGVo2jOQ24MvUdqz7zVrV9PkhlhjaVZOW6Zz1f3z90J90elaRcI6JIxcpdzo2tNK0zV5oC5v7T928E0SmOOWNzt3DPzgKCcYG9iOmCKtaRB4d1LUfEdrrWpXMOoIguLaeNUtraeK3YGZZ4zyZJVx5SKM7vvHiuQku7OZkjSFcIFyVPI75P+0D19O1VvtUJTaSxfzXV3U5Vg5HzHvtGPmNaKcHo7E3lfc9dHiW/8KR3Wt+C/FN5Be3UivLKJGjMDjcy7zn966LkO2MK/3eea9u0T4u/E/wAJ6XqVrpHjFrwHSH+w3V7HMEge7xPL5G/5g8xHyzyE7uiivjcS6e8EZjd1XmPLbiGw3Bx3BI4H51es9QfYls91II1J2hiSCyDCnB4+Ucf7I4FTKhRlpZG0MROGzP048JftkHTLaXWZtTuptMeZXa3vHVryJFgVZAgQbQu4EQxA5yS7t2r3nwV+2h4FuL20s/iKG0K/1ffLFp5czT2ltEu6GaaVFEQeXsFbC5+avxZuRd3iw28EyxxR7xbEPiMRN975fdurHk1saXqlxZWFpdyW4uLiGGW0uXk+cO5Pysw9AvQDg968yfDVGr5HWs5mtGf0M6b4/wDhN48v5Y4vEulN5sSxwqJY5Jw+MyTB/wCNYwduOgPU1Hqmm/Be7eW1a8sHdSsQwAdzg7Wcu3DSODtY54HTmv58NMbTr68vLi4T7PqJ2P8AarOTy8RkfMirxln44PyKAe+K+oPCP7RXj3w94ifx3eX0HiF7uyWzWB5vsam3tgGJiiVdqqHOWkYb3IO3ivNxXC9Wmv3M2b0MdSm/3h+oXjD9n7wl4ztd2otNfLNELb7Sio0sGnq24q0jbXZQQME5cY4yK+Zr/wDZR8P23h/T9a8Y6pdaVd3guPNnhj8yPy432QGdgAdxBUouDyefWus8GftteGbiCH/hK7G2tL27MKS3ADxSusYJM0ikHbGRhYwcux5xX1fpvxd+FXi4fZtX3BpbVZPLaQLiGfq3ljBBAA+bGfXFeWsfmGFVpJmtXL4VFzRV/Q/MT4n/ALHfibTYVtbW5TUbd/8AUyRIxl3sMruXGW4+8edvrXxV4k+D/jPw/YSXN7pck0UDHLJubC9i3GAD2wTX9FXiCLQ9d+x23h7VIUsUgKNbtuV2XooLgE7MHBAIJ6Vw+u+FINR0mHQbKOO9tbWDyrhyqPAzMSIwuzqw/ujoOT3r2cDxlPSNdHBVyZLVaPzP5xBZ3sLKBbSb5SvJXGD2FS3aQWMtzBM4kRih+Xlt3cfh61+uHjD9kazvJ1uNBaBpSpa4hlmZIRzwsT4Jdz6/dFfn78Q/hfe/DzULrS9TiZXjkIbyiG2K3IVmxzgYyehr7PCY/D4jSlJX7Hj1aU6bvJaHhcsDr5QjyE3BowSCDj6d6pNDJHDHsyssU5Bwfmw46A+h7/0rsoNN02Qqrl4oLfO0pyW3e54475/CrJ8KaiZYpLTbOsg3An5CFA+8Qeg7Anqa7J4KS1RCrpnDLd3SuS6KxAC/7IHqcnt6Dg16V4a8eajo8+ntFeNBayOy5x97HV2HQ46D0FcvLpckk0VlPEAVGcHhvl/iwe1Z82nI+oxtIWCxLhEPygMOSxx0qFSk9JIpVFumfYvhn4xyagxiv4hcKGISaFcZ9cZ6gdycc9M16tp3ijTNXQCwmiediP3TOEYn05618EWkJ+0SKl0qPIAHQEhSx+6R2J7k/wANbkMN5ayRM43FW+WSJi7ZHXaepx3NcOM4Yp1leOjPosq4wxGH92WqPvgMMKkgaCRh0IwM+gNS5nTAB+72z1NfHdh468RaK6x2WtTRxnDiO4iD7k7/AH8nBNei2vxwkjy1/pq3eBhTDlfm65Y9MV8bi+Hq9KWmqPvcLxxg6y9/3We8s7bg23GTz/8AXFIEUEMx564A657V4rYfHfwvJNGmoWtxCpkxK2QfITGfMA756BevrW9/wtnQru3S5gZoZCzbYtwZin8APYs45wOB3rzJYKqnZo9P/WHCON4zTPUtysxyTGRx82OtdZ8Nsn4peFE8xZG/tCE4HYAnNePW3iK0vrZLiWTyBKQFU/Nhj/CWGQfcjjPFdx8JNSV/i/4QhifDHU4Ux/e696yxVCUaMrroeZj80pVINRe5/9b8/bzU7zULlru7kLu/U1UJBBxyaZGcj5uMCpRgHIOeOK/e4xUVaJ8VYgySNw4qazsr/UrgQabbyXUx/hiUlh78UjsSOmcfzr2jwj8T9P8AB2iLaafpqSXh5JIwWPXLt35/SvKzrMa9CkpYenzSfnb9GXShFv3meRXunanpd7Jp2rWctndxj54ZV2OpPPT0PWkhiZyoB+Y9R/h611PirxTrXjXXZ/EWvyKbmZVQbRhVROFUflzXOoAnLDlOR/Su7D1as6cZVFZtX9DKaSehM1tE3zhduevbn0qWOJI2WTn5a9H8IfB/4heOtJn1zQ7NBp8RIE9zJ5SSN3EQPLY9QK4DU7K+0e9k0++2rNESpKtuXcOoBx2rgwuaYevUlSo1FKS7MJ05JczRHJM28k/L3A7YqeDcsirnB6knpg9qzArud4OWzirC7ApcE4U4BB654r0lG+xzz8jeDlCXYlkUHjPGfX/61ZMkzSqSec85PQn0pYVJjZpH2xgZ256n1PvVR3JiAGFUn8aaMiJpTgAcYJ9/1oVmLYIyW6VDkFyckY/WrNrHExMcjKS/8ORz7ZppjuLkMu5XA3dB6e9eqfBL4hQ/Djx3Frt/o667YNbzW11aswVnjcDDxuQdjq2Cp/CvNXWRI13YUOflyP6d8Vdsg5wqMdzn5m7kVx5jgqeJoyoVb8stNHZlKdj074i+LrPx58QNV8WaXpQ0q0uygEQIJ+RceY+3hpG/i9TXEPI5AVCWXr09PT1+tSKqKmGEhRSMgAkPk8Z56D071GsqSSSxSyeTJngENuYjgIo5AZugDEKOtY4fDQw9GNKPwxVtd/mxO8mShY9plI3O+fuuRk9iS3O0emAx9xUuh+Ib7wt4r0vxLpdvDO+mTw3UUNyQ0byxHPzKOcZ7da9C+Jnwy8WfDKDTT4osPskOsIzW06lWG9UUyRddwZcjduyOflOK8VzhhI65xgdug9cUqE6GNw7cbShJNfoxRvF3PVvin8W/GPxh8RDX/GpgBhEnk2lsCkUG/wC8QTkknvk14zqmqy2AjlWBZi7BTl8EjpgD171ovOsjYAUAduuDVK6torqSOKRQQGDAY6MO9VSy+OGw8cPhFypbI6qFWDm5VtTXRkkYJAQPQ9j3rct4Y4IdrAiUgsw6YHdge9UrSCLzo4/vBsYz356CtG/aZEEKBQy/3+uOwHuK7U3pc5nvpsV7qOF7crBuAHoDyuM549a/Q/wp438LSeAdL1WO6hW1ito4nyQCJEXDLt65Br85n8ls+YpXHzOVYnP1PSrMNqrxLIysPMGWweD6GvmuIuHI49RjOVuU+p4Y4qnlbm4Rvzaf1oek/FHxbpni/wAVPqOlRI1vDEIjOBt80gnBHrjOM15k8m/BTPGeT0x6VIQF/dfdI4OaIIpJpGhtoZbh1Uuyxo0m1F6uwUHCjuTxXr4WjGhRVNPRdz5zG4t4itKrNbnefCxvh7J4jk074lW8bWV4gWK5maRYraT+HeI9pKt3PO2uxvdTs/h1ba5ovhHU1ZNSfNvNaXi3EW1G+8uPnR8HB3dRXhuoX1vpNmLu4geeNWC/u1ywLf40+wvrC+t2lsflV253DDBv7pHavDq5ZTq41yVXS3wnrYXGYijhueEbJ/aW5qSl5JWubmWSadz80kjbnY+560tvGiP5d20rRT5DeVgyc9SuQRkds8etMhPSJsjggkfWrc0FskQLknHHXn8MV9BUoqdPkjpp9x5EKzjLnlqdFrPh7w9aQXtz4a11dSj0swhvtP8Ao81zHMMl4YmUFjEcrIPxXivO2/fbTI+AOhxnPFWYYLczwpOzQ27OAXOXKhuM4Pbnn298V7h8W/gdcfC3wx4T8VwaodXtvEhkjZ/L8kblQOssKE7/ACm5Csw5K57iuPC1oYZxw9Wbbe3odFaMq/NWirJbnz7d6lJYKqW8azzH5VRm25z7n8K1dS0jXtNuf7K8T6fJpGqLFFO1tKCrpFLyjncM7TjII49Kx9U01NRYJIzxlCpBT29q7vxJ4u8U+KbPSIvEt4Ls6Bbva2sjgGYW7kMUkl+9IEP+r3fdBIrkpyxixcvaK9Lp3PbxH9nSwVNUL+2vqfTsfxA+NPxV+B9p8KdC8Jadp2j2ipFLqUExt5tRjg6IY3xy5H7xiTu9K+Z7fxF408ORXvhtZxbWjlo5rSeKOWMOpIYEOpIOc/zr9DfBttFF4R0dbZv3ZtoSpU8EbAc+4zXx7+0Hb2dp8TJRCFWea1ha5CqMGUg84PXIr43hjMqdbEzwvs0km2rfrofWcVcMPCYGni41G27J3/TU8OSEKAAAMZIOeefata2jh8swMCiP6Pgk4xgeg9R3pNPspb2+S1trUyzy5wqDcTj2FZz3Kzl4o84Qnr2K9R+FfotZQkuSTR+bQjOMfaQWnc9UTxTZXvgy38Pzyb7jTp1bz5TgYYkZ2dWOO44rrPh94z8IeGptZmvrgrPDZ3EkKW8DO97LLG0QtHb7qQ5YM7kcgeteBw2d/c6bPqUUqRRQgLtbIaXHJ2ZB4Xrwa9E8N+PNH0bQNRtr7T/tt60EkVp5b+UBLJ8u6dxzJGvUKO45r5HOcvhVoOnh7u0leztY9CniXfmn1R5pGIXQCVQ5VF3HlQTjAIHv6fSuj8I/8Im3i3R4PGryxaB5v+mNAm+Urj5VAHUFsD2FchaWep3skiWKieeOIy7d6qCqHg4JPXsM5r2rxF8O9A0j4GaJ8SrG7zqF5rI08wykpcSxCHM4aJsH91JkDHGCK78zx1ChKGF5mpVHyq3e3X/MnC06i/2jlvGL67fI2fionw+0JPC/ij4Z6odL8SXsby3NnYSNts4xlYn8xSfLkccMoPNWPgBL4PTxJc2fiZLRr+8VmtnvJUVGCfMyDzSF3t97JbJ9ulfPb+XAhZAFU9sf4V7t8DPi94M+HsPirw74/wBDfUNJ8T2Rh+12MUJvocgqUDTBh5TZyQBndhjnoODHZTUo4RwheUtNevzPVwecUp4/6xKEYx7bo4bxleaC/jbU5fClw1zpsszSKxQKA+75lQDIwK3NGtTaWz6nKMluw52BuB9M1wvhrSIVnkuYt6WqyO8IfaXEW7KKwQBdwXg4AFfTnhP4k+FfMsdD8aabap4f0Gwu2iigtjJNqeoPjyjcPnhVGQDwOavHYmpRowjCLb6mWEwdHEV6vtKiglqmeXWEKXc8jgMyoQeMZYjt6du1P8U3kMaZj2y+YgCLx8ic5Ax0yfl+prJGuL5Uv2KERNNIzRwZ4gycnBOSRzgZJPFcvqUsk0RKOzGT5Q2eT7H8c1UqL5b2s2eUpfZvez07H3Jr2o+DtN/ZC0661HWLXXhrdvYwRaXvWJhfxnEjrtDSpLCAScYD/wAXBr89L+8leIoLgxO7LF5hXLbWIGfTg9T90fWt620yGFvtE/EqAhSBu4Ydx3rg9Wna4sZFPKIShZANpJ+6CGHzZP8AAMEdT0r4jJuHqmXUasJVXOUm3d9L9N+h7FbEe1aSVrIX49eAtP8Ah3caZBFrDatdXCuZI3A/dDap3oVJyG5yT9K+Xbicbtm7OCWb5eQDjH0zW/q8iXFyPPnkkky29i2eV6Dd7dh0Fc0UknkbyzkyY3P93CdyfftnvSoQnGCU5Xfc9GjBxiPtLG/1S6h0zTIDcX0rALHkYYk++MAd+elfcvwM+CWj6NeK1832rUCBJfXIU52E/wCqiwQYoucMSd8vQLtrzT4Q+BLLTNKHi3Wlmiu712jACAPFAMELF5mFMjjli2Aqjk8ivtnwN9gt9Illgt8MhkECI5ZSG/5aPuGXlb+KR+AOEGK5cXWsrH0uSYFVKicjpLY6da3MdlYweXHbkoFQbNhHC/h/sjkfxV2thYXN4kZlVljjYtk/eGTj5h6HtXL27m1eO0hPnXcgYkqvC88quQSAR6k16hoaJmOKMNLtIDhgSSepHHOFr5vHVHFaH6/lFCN7W0N2dXuLKG4WL5Y/4SRucp0z7Vha0r2WlwLdsr3B5cE7iRngnHJx0FbU14shDCMCCMt5YbruHrjrj0HH415zqertNqSSWcO2WFy07FS0aRDjBT0Oc5r53W9z7ehTvYmgS3Quci0aZshmO/DDhS2PlA5AAOMVrxW1xJEbi4IdA7KQrb1GSW43dv8Ad49KzdMhgyl5DtOzzIyrAHej+oPQN39qutIkTJcxJtZPmVTktkjG1f4cf0p37ndsQpKWVJHVEQ7QuAfmA7kevpS+Yo3yMfmGNvXc4/iyKgEhjkKSN5bliGRAfkJ5ztFWBtl/csysWXgj74PuelOxnUYrBZJS8EXlx9FDc9+57U8NtUlmUI23kncV9Tj0q1HEicqAvmBSFUAcj+XvVeedYyMDJYkFiOo7gn1oMyNnjBJBwmT8vUZPQ+3rVeOMzI3mffUrkD5fvDGSfw/H1qVUeYkOAq9C6lun8PXt61LHC8e1GG4qOo5/D6UGiWg5Yo0j8wbic7VAGenp6/0qYyYdY4uJZCytu5AyO5pRDMVaQAgYMe3PXJzge4qo7OpXyclkIYpnnHTJxwT70GZpNdTi1itpE2ruUnDY3cY5NAyXyW5JByRyCQMjHt61HBGbyN5V+TY7KM9DjHOemOasyq2WUuqiNMsQBnA7kDkr9OPXFJoxlNJ2bJAXd9xwvZeMKG9Sf68UrMVUO53cn7vX5uMEdMfrVOPVXhiAdVMZUgYfc2e2R6fQED2oSWOdUJcKUbcyphY2HcgnsO/rUuLKjKL6lkx/OzDBbBUEc85+6Pcdc8YqeNERhG0qu4DELnuOxHb61TbUFngjHmKqdFfbjGDjIzyR+lZ91fBnj2KHA+UMD9/Pf1/Pj0rOUbmjpXOhhu4ZLpo45AmUwAc7TjsT6jtTlnhRUaVvlzgAZyWPXkda49TcRjptXJBBP6fTHNWj9olYQyyF3mAbG7a2B1+gxjAPBoUSlQRsSXJYKEbj5lJUnIPWozmAKzZ5Ax/wLuazHnkkiYfJwAST149ffHpxUbSKkix+YJd5CDOcscZVc9BgduPrVh7A3bdZ5JU+dW2feBGcZ7n/ACPpVmSe33nzFDDqADkjHBIP8/5VgCeEo0cr7UbBJyQxIyAGJHUelVJJEi/dhwz4AyCR8vbryc//AKqHHQaoGvNdWUa7bYYwBhSDks3UZqF76384IF8vBDKwO5gcjP07+tYrNvYYcOpIB7ZHQjnncM57/WntJMrbmcZD7hjrnBGR78VEIamkaK6Gsl4gVTIGAcF8ggIVOcH1BzUZli2vuYg/3cZ5HIz/ALI9KzFeWRyRzvbJYcEjk9ex9/TikSV5GBlDKgwQFwCQOvC8/gOT3rRxNuQ1Nh+RUEb5+fgD5i3UnPX+Q7VC0WYVRVB+RsDouAeueoHoT+FVVlZ3iRuiEBc9cDnFTNMBJJMpDMB06gcYOPpWdjSMEjRtvsS7nuEZ5VbJI+UYz8vHv6d6ne/RY3MSeW0ZyVGMnnHGeOM9O1YsU/miOONBhweuMYHoT39u9WFmdsM0IcE7ArcY46D6ntRY0saJVtyyHhnZsDqfrz39TUB2xxlnVVQcBupyepA9DWesgVVi5yBkgdWb29QKcy4dN8jOQCVG7GeOSPTjv3osFmaBkaZNqqACB0/8eHuewHvXK6jHGscctmwhIJKkjeOecY9QR1/hrWluHhEYVUZSMNuzwo5HTp9O9Yl1PbPvcO0m4Mfu5AZOce/sDwO9dNKm3sZyxcKfxMoXEs9vIUlRWDYfO7AY9wD2/rVXfcXCFZVePKlgWGQoXnkdeOyL16mrA1AFFnC8kBcYBHfLc88f3jn2HQ1RkkmY7cEgYVTnOSw5Az8w/wCBc/pXoUsG3rI8vE59FJqKKsn29pUXeruN7MwPJUjjA7k9z/DVW3tpBLFIXZpAVc5O5TIRyFGOn+1VxYgw2uACM52tlfl4BJPHHcVfVAIpXSQTHhtxBBbP91unH94/hW7pxijyKGKrVpXZYgVYiskgYfLgZx8mevA7fXrVZrpZpFijcl3dl3KMgsR0X14/KmSXJQSWsLBydqZyQAe+c+nf1p9lF+8W4fASNiFwcBW9cds15Uldn2VF2ibmmQLbJ5u5QgU5XuAP51X8ZWcV54elmA3CzdZFyP4ydrn8iK2FaPqOJI8E8Yyx67T61oLZx3EDadfKGimRo3yeSH4H4g10YOo6dSMvM8jPqDr4adPyPG7e7ltdRtb1ZNrNmQyZw528bSa9K17QXFx4jms7aNLe5sPk6sctGzAqvPbqxG4/SvLZbYxyT2EnL2sjIQe/lnHH+8vJr6V8PmPVvB+maspXzngkt2ZgCweEMFAIzwVr7tu1WMvQ/mvH8zpypt7H5Ba1Zy22oPZzAsY1SVfuk7JPmUA9gcfeyT2ritOl0n+2pbu45itJDEU2vGzGUZbpg4HAAPXmvWvF1gieL0jWKKYyQqwjCbCWb5hhmOAR3cH8K8e1SztG1MQ3q+dJ56h3iYhMoSqlAQDjtk8kj0xX6HOne0z8/UtGeqXdlaXdoyanbFI9uE8tZGYYHA28k7ep7DPtXH2Gnw3em3NxY3NvJdWMZJEkg82eJeW2DA2FB6nc2cAcGvS9Bee4tLvSnlYPaorRCWQSyui8thlB6dx1AHINQ2fhz/hLpW8Ny6XbW0l9BK63UMPn3XmIfN/0dtyqryY2tJLhI0zhdxrXH0/dUkRhqt9GM+F/xDn8I3Mml63eXMfhXXGhi1KK2xNcG2Rt5hQZwscxA+0KgV5EG0sBX6CeBPi14s+Gep2viGy1YeItB8QagQz+XDEPmiHkWkEUbGKWSAJykH7q1j5lk3kivyy1Xw/4l0E3AvrSVIrWBLiVrm3aKRYJyRHIV6jf2JALDkcGvaPhD8WJtClHhPxJLJJ4dubYw4aF2liibDFImQeYLbOW8iMoHkIaUlc5+IzHC+1V0fRYLF+zdpao/SH46/BbwZ+0d4bX4k/DSES+KyhmltZHYHUIfuu9tuC7nDEkMchsYXtn8kdb0C50fUH0bUVOY96sWTy2XtjaQGUjHIIyD619tfCz4hXvg59L8EC/XXdUjt5GFvplx/aKW21gxkkljBJkQMFbBFtCqnDFga+nPHfhPwb8ZdEi1icWcetX0CML63VdlxJAMs7kgcFf4x9/sDXHgMeqcvY4hejPVxOROtT9thHfuj8XrjS3SK5MSG4BVdgJzgdyT/T1rHuZ7GGLy9SnO2faGx1Ix90cHkd6+mPHXwq8R+FL+Wea2EVpK2+K4gPmW0ozwQw+43qhAPtXg+s+H86laaisBuEtHbz1ibLeWTnKhhyBjpivo1l99Yu9z5yc3GXLPRnqfwg/aY+MfwQRR4E1pb7QGbL6ZfZurRl9FU/PEx6ZjIPrX6e/Dn9vj4I+P7ZdK+K2mXHg/UeAZQpurNpGxuCNGN6Lnsw+pr8fG0jy7e+1nSWNzJcbpoGi2qrnsjL/AAt7GsDy7yc2qXVqIZrpsNG54Vs5GSvfFeHmXD1Ko71I2fdHXhswnT/hyP6YdP8ACXh/xZZf274C1m21a3l5RoJkuFG3twT+RAwetc9rfgPxDbWKNc24JtVMqlVJ2sfvjcTkkjqW4HRa/nc0HxP4g8GX/wDaPg3XJdElVTuNrOyDrnjJHII55FfbPw//AOCgHx28I2sEPiKeDxDaxgqWuQZHkCjjMit1J4+9718zW4YqR/hSuj36PE1WNuc/SKKxeZPsl9ab5oXE0Syq4IXbyn8J2N7fNXJazoj6jfTaJNpy3UOoiHZJIgMexT5kccm/Ozyj07EdayfBf/BQb4D+M4rK3+IdrP4W1Teu6XbvtoZJOCyyjOAB1Y8CvpHQfHvwC8ZI114T8Z2JFtCUOJkREjlOwZD4wrt6/ePSvGbxVF2sztjnVGes4nzBqHwj+Emsv9v1bwxaW8zlFhaBRuMi/fKyDYA5cHLN8oX7lZX/AAoH4N348QC80RXtrG5jmhhhluEQq6FQHLu2F3fdYgu68DAOa+1m+G+mXloYNL1K3vFMSW65YSEojbnOQx+fPTHA7ist/Aur2Ki4tYoGZEDGNXARZEGNoLAMzN/z1PQcBa1WeV4/aaI5cHPWx8SP+zt8FLiV9PXTin2SF985aUP5nVisZJVgmdqx9urNmsa4/Zg+EB02Kawt72DexEzeduOF+UBD13EHljwM4WvtaXwJq1jos1uAkvnFcKrjMLTnMqg9RGOvUs/fFRx/C3W4raK0MMbQuGTDSKSMEYY4x97sB0rphxHWt/ELjgsHe8kfGMX7M/wkMR0640y7khtJ1YMZGAWI/wDLAdCFY8s3326LxVmb4B/DYzSyHSJM3EgcxQhURTGNqKGILKoH8IbnvX2NH8LtZuZFeSC2jSOPZtW4bJdAcbuD8/o2OBUh+F2vBVEX2VEIGf3jEhj1xgc0PiCtv7Q3jRwXSKPlG1+Dvw4t4IY7fw8ji1l89RI/+smGNssgHVlP3BnaDziuluPCPgy0VLuHwtAJrqV5JZZd0k0kitkyMxyzuSfvt90cLxmvpiH4T323ZJqdpEhOTkMSR7glR+lV9R+G1hBC6Ta6onjBMbLsjiX0MjFuF/nWX9sVZbSZftMHH7KPGbJ5LdlGnWVrp4tQ/lGGBVGX4bc4GckHljyfWn7L+32ssYVYl8tozzkH/lpt9AOi+2a9F1i8+DHhm2e/8aeMrS3jh24L38MQkUnEj7YweM9F64HNeR+IPjZ+zJ4Wlm1e48U6fqVnArJY2FhLPctcQNjdIxQbjMTkAAiNV6nJFKE6tR7NmUs3w0dEi/Fa2EEN2iywuHUGPkySxkjlgBz83bcMDoDmr2k6Pe3Mjw2lhNduhDxzIvl7VJzja2CVfkHPPoa+bPEH7e/ww0Tfd/DHwhIb9Yxbi4kRYV8kMcqyyOxZjwc4OOc182+LP27fj54i1CIaY9p4dRGeNJLC3DzsjJtPL5TcnLbh0zwK9ajkOJqJSaSOWXE8Iu0Ufo/qekT6TYXOr61JbaTZ2+64dpMkQwM23LjnCA9+cfrXlnif4+fATwJrEuj+LPFg1OQwGSUaepuootu3aPNhBHmSdUAJVf4jX5G+K/F2ueM7kal4p8S6vqsruzO81wZSrH+CNTgbW/j4C9ODXnTWkQhuI3IQoY3X5CFO48t0GBjuAMmu1ZBGGs5XOWpxNVlpFWP0F8Rft36+LCez8E+FLG0nmncWN7cs1xcRxljtBjOIy+0cucqM4618eeO/ih49+JMMo8ba3dPbwh1gtd7LbRJIS0gSMHbIuRn5yQD0rzV7ZljYnCqOhwysQOQAvQZ9ByajltbiRQ0SqedjGQ5zkcjHp/KuylQo0/gR5dbHVqnxyO+v/FXha78LWNizPBPZP5DW0ESRQNBKg3TBly/mmUbnUnaQflxXHzTM80dxDeyXU0oG6VwQ48v7oLdSRjgVjrFBAGKnYwb5MIDkEbcZ7E9Aewq/bSM8DQNHtdsKCeqgHgKO+a9CFXuccol261C/leVru8eUXkpuZpMgO06/x5Hf3HH41lZ00+VDbsfOcESPnduY5P5EE59TUkttcTOiRKzNu2lBxj0H1zQsBjj4jEQUsFOcMzd8D1x/FVc3Yi5acNdWRlkiwIejOwUDnldnYnrUFro8cuoCWE+X5ksnywtudYwAZG55wqn8M06ATeY9s4luDLCcRAcqP4Q2e/8AOrmn+HdVl/0mW3JkWNAgkbD9fuAfzpqhOeyDnXcwjNG1/dXGnZht45cqWba2AMBdw6lh3qeWRrmZN8YKSqS24YALDp7D68mutk0DUYibuZbZrizdHMS5wD3BDDa7be46VtXPhMXqrca/q0cFruCrBbR8BiOSfVR1LdzUxymtvYtYiPRnnNx59kBLOiIjFYxIoOXx1HXn/dqRGeSMsyyRkqNmW3Nzklsfxbhx7V19/wCENE06G5hs7qWWW3IWISYEZ34IkA4IQ9AB8xqg+hXYeR9Suorb5vJZRHlSwGRgZJ6dhwPzqZ5XVXQPrETlpXCw28lw8cWdxUEn5xj2IC7e56k8CmCaGSNHjlRV4LMRgMFPBbPIB6Kp69a1prN1WR0hgujEpBDAoEB749W9e1SXcCWsNtGbCNBcjeX3YIA7AkdBWKwVRbj9qnoZ8xFy4SMfvpNpz1KnHzFs9CPX7o+tXobxpAruzReWNgZH2jkgbmz+pPJ7cVI+n2Ej+asflzyqGO1uDx8vfp7Y96z5tJREYR3DyAHftkwR5jDAZSuDhfUjrW0I1I6ik0+hObtre8bzYGS5UjeVcCOSMqCpIwOT1I6HNasM0kdqLQzqXuJ1lZR82ST8oOOeOoUdK5Qad4h6SvDL5SKNwYjIXuR1BOeSOta1va6ur7hbqsqgN8jAsXHKjA7HH1NdVHEyv7xk4LodNNqGnxa1LeXcYmSV4+V3bpEg+9sJOevftXpHhv4t694almk06GCWGdWVluF3s0UnG0Ny0eBgA/xYIrxK01C6ktvLvYyLud35KkRIpbJYf3senap1mtpEYxMCTwdjDaSh4I+vc10zcKitJXKpVJ03zRbufpB4G/ajuzCum314r3gYLOJAyht4yAgIAHHCqOMctzX1l4O+MemRfZ5Lby7fd5qRLBtUFCOeTw3PJwfavwyF75NtHNG5L53N02gnjav8QUerfhXY6T8QfFfhp7ZdNugVikdNpHy4YdMejA9PxrwcZw5Rq3cdD3sPxFOKtVVz+gnw38SI9R0tNP19INcuAjKtyESIgZ+VAgGMAdadf6FofiPTZrQ2tvbQXChmi2RHzccfMCucEcV+Ofgz9p690hbeLxFpTmWMMhnhIV23gcsv3S6j7ueg96+x/BHx68P+JYlstM1nZcxhd0LBWYDtgsOvqc183WyGvh5c9M9qhLB1/hevZlb4i/sdeDPEv2zUfBkr6BqTZMcPJtJXJ4BRhlVJ4ypx9K+UNU+Anxq8DIG1DQpb6yi6vbGN0YD0Abdn0r9ONI8XXSzzzJdhlkh8puduM87upG73AxWnL4tk8u9XWkMi28PyMpBTI+4D3yR1I69K9HCcU4qhZS1sZ1+FKVR3R+L13bW8crG9tXtr1V5a5UxlQp6BmxgDucljXH3mkPbLA6lGikJCyAjoeQeOh9j2r9stW0bwxeaXH/asFsbWGNJCPJ80Jv8AVHVvwA5FeSa58Cvh1rAl/wCJJDblW3CSEtAHLdMDOM/gK+kw3HFHarBr8Ty5cF1Wr0pp/gfk1I32cra7QIZfv57kHoD2zWjb3VhbTyBJ3tpOP3bDIJ7c9a+39V/Zc0a4upbjRNQkVCwA8xC20jsGA+YD1rir/wDZT1UxSR210kxkbe5xg5HYZBwK+gocRYKorqZ5VfhnG0/sHyhIPNUTMVcR5ywYkD355qsslqY2MF1twMcNX0m37L/xOUSxaYsLrIVI8yZVHH1x2rGP7KfxamaQ+RYIG5z9oXr/AI1jis2wzWk0csMkxifu02fO801ysKraSFvLA4OOeaxbrUri3LS3CDdvHBGSuQcf7or69tf2VvHVgpk1SE6kAcmO0cD5m44LdcV2Phr9njxbaPPDqul6XpemrhnuLtvOZ0PTf/F7dB1r5jFZjR6M9Gnk2JbtKDPkTw5431HT2ZbWLd5iiMxgkoM8YAr6T/Z++Itzrnx/+G2gO43DWYt6Yww2q45/KvULL4I/D/wlqEmtao0d1fGZUjhA8yG3DAn93FEV+YAEguePTrXzp8ENDi8Oft8eDNPtmZrWTWRJGWOWKOj7c8DmvHxeJhOhPl7G9fBVaDUpH//X/Okk49zU8akKDVfAdt3ocVPuBwo7V+9KR8WSgKWAPQ1bRYyoP8Z9aoBsYPA56CrgdQAX4B6VFugD8DJzjJHJPenK8aN/eA/hI+U/Wqsl2SOOg6YqoZyX3DjPNauHNuB9KL+094xh0KHRLfSrIJbQC3iKqyJGoGAVReM+9eBXOpajq9495qcpmmkJOegGfQVn7yeTzTA4OSa8LKeG8HgpyqUKdpS3ZdXETmkpPY1bO3v768isNOt5Lq5uGCJFEpdpCf4QB3J/KvY/ix8GvEfwo8OaH4h1bXtJ1GHWGMUtvYzCS4tJ1TcY5k5zwMFl4B4614pperaroWoW+raLcNaXlowaKVPvKR6H36H1GaNc1fVfEWpyaxq83nXLDAIUIigdAqqAAB6D3q8Rh8ZLFQ9lNRpre+79DH3eXUiM2cqcqenX8vSnh22jAyfSqiDuQBVgDaN2cj617Nr6nLykgl2jjkn9Kswx8s7HBH4Y98+nvVeKMMQrK2c5I6HH619lfAX4C/DD48eG7qGHW9W07xRphZLq3txFLbOr5MVwqth9vQOoHWvB4i4hwuWUViMVK0b20V7efoa0sO5vQ+R42kmKpuyE+6K6C22pGEUYyccc5+la3jz4deIfhN40uvA3ihoJbq1UOJLd90U0UmdjY4KMQOVPINc7w4LuBjr0x9Pp+FenhsRCtSjWp6xkrpmc6bWjRoSyhzh5GRVBUJuIGD6jrj1PftUU9zbqoWEF1QlsFWUNu4HQ5UDqozz3FXdIsL3VtRj0vS4GnvrlwsaKPmOevHP4tkYrvvGXwX8d+FdATxJfLDeWtuoaaOAlpIAeMtwMgfxMKyq4uhCapVZLXodmHyzE1IOrSg3Fbs4HXPGvjbxelmvirXLrVo9OQpb/AGqQvsBwCFBOOcCucd1LdAqnk/XtionmTy9/JUrkE45+g/GqSTyPyCF+UjOOfwr0cLg6VGHJSiorsjz+a+psrp2tz2F1qtpp13PplkwW5u44We3hdugklAKqT7mqkHmCXzMfJx/+uuw0b4jeN9F8Gav8O9Ou1h0DXWL3cewF2B27lVuwbaN3Ga5LkFCcxR4AOCT8o9MkmuahKs3J1I2V9Gv8glFWPXfht8P/AB14+nvW8G6Fc6ydLh8+6aFVCxJzt5YgbmAOB1NcVMZ7tY5/nnEkjAysMbCDjr0GD2PPvXpvgD4yePfhjoOr6R4L1BbW08RKouN0S+ftUFf3Uh+6SpI6e4rzmOFArINsazHd5Y+4QegXPJx19zXmYF4t4itDEpKC+FrVv17Gk+RRVtzPlsWmnNncXbabDEcPNCu6Tj271jaRqOqzT31s9wbu1hfbDK0RR3Qdz71rTyokxjVAT90DkdO5NTQZcvtOdvynnArpqYJ+39sp/I7FjY/V3Q9mvUIgrruBOWOSTXt3wn+NviD4Nw63D4f0azv5NcREM9wWWWEICMDAIZTuyVPBIrxcIsbAeXt7Z71pKCN0jZKqB9TmufH5fRxUPZV43icEHy7BLPfuZrpL+W1vrlmc3EaqDvY5J2nIwfQdsYrB0zTDpxkVpWnkmkaRpZMbpHbv6VslRI3ljMrj+FaiYi3JSaIxODnGeSK0pZfRjUVVR1St8jr/ALQrey9hze6KzSwxuPLDKFJyMg5x1z2HvXuPxR0b4RaZ8LfAo8HS28vjWeC2uNanhuH+c3EZOxYMsuU43tkYPua8IluVkJA3FAACwbOAfUd/eoYYI1ZDDGqA8YHC89TgdvasMZlc61alUjUcVHdLr6k0ayjCUHG9xTEJllhbhJM7uc9fXv8ASu+13xr4+8f2nh3wtrWoNqsWhRiz0u2WNFMaY6bhgs2B95ia5BgkOXdgccH1P6UzT76807VYNUsG2XNu4kRiMhfqp7HvXXiqPPH2kYpyW3qc6qyjHlT0K2yaGQxXClHiZkK91ZeoNTxtlCJB97I57elWtRvrvVtRudXvgi3F2++QxKEXd0JAHr3qkCq453D17CuqndRV9yLHrPhb4w/EHwjpA0TRryGSGAFoxcRCZo938KEnoOuDxXmOt61qOr38+veIbp7i8mbdLLK3z49MY+UDsKhkkJUxq4AHU9D/APrqa0ktrd2cBBlCoMo8wHPXg9c15kMuo4fmq4emlJ/iezWzfE4iMaOIqNxRLp2py2VzHf2j5eJtyBmIw2OM4NZ1/qVzqN9JfXJ/fSnLFBhQw749fWug1rxJLr1rbRSabZWb2iCNJbWIxSMndXOcH64zUvgPwlceN/F1l4cglijN1uH7yVbfO0ZI81sKvy85PasnKnTh9axEbO2pP1mfJ9Xpv3T3P4b/ABL+HWhfCHxFbeMVa88RRafc6NpOnpCpWaK9G8zyMQctGxyXyCAMYry/wH8GfFHjfRl1O3uYLWxUY82bcXcpweBxgkZ9q4TxJZWul63quk6XcLdQWNw8CzLJ5kchQ4ZlfjcM9D3Fe3eBv2gtO8H+B4PCeoaHcXl5ZvJ5bwMiQshOU3sTndn7wx0r5illc8FTnWwEnL20uZ32V+21vxPZyd4WrUccdLlUVp6ngEV9qfhvW7mC1aFp7WQwyF0WWNlU54DZ7gen1qbUtX1PXL19Q1u6a5ld2kG77iM/3tifdUfQVnX162papealNEIZL2V52jUgqu85wDx0qIENtyCR2H9DX2NPCwbVepFc54WIxc5J0Yv3E9CWWeHCRuR5ecHJ2g/lz+NdfYeFY9Z8XWPh/wAMzJdDUpI0Te4IjkkONhY4HHvXqXwn+Flj418DXOvW0ttd6nc6odLNvcFUSzg8rzftTvneAegwDk8VyM/hqPwZ4i1TQDL9rk0+Zk+0Jkb9hBBXuCO1eL/ayq1p0aTalH7rnuVMo9hhadeolJT7bry9Ta1jw/qPg64m0fUVW3ntpHiIQjduQ4O5eq+2etcx50km4/eOeCePpS309/MF1S8Elyt0SFkZ/M3beuTnII/2utZs0qkvE6uny4JHQZ966cLFygnN3fWx5GNhGNV8kXGPS5658H/hlffFnW7i3llnsdBso83d7CisY5JB+6QK+AxYjp7V9FP+yXoUnh3VjH4gnutfUO1hN5Qt7eNYxuCSRc53AfMRx09DXz98BvjKPg54i1CDUbSS80XWY4luliP7y3aI8Sop4b5Scr1PavtbxF+0D8N9H8KXWuaZ4gt31BrYyWdoitLcCWRf3SvHgKCrEFlLcd6/PeIq+ZRx3LTXuu1j9A4cwOV1MC51X76ufmbqkd9psUqalayWF1EOYp0aMo7cAkMAfm5wccjpXhfie9ufNYTy7p0x8mcbSe20couP4fvdyccV6f4n8U395Pdar4h1G4vdSuZt00zNukeVurZORkdAB8qjgV88+IblJ5WV0yztxuJBw3Ynt9ep7V7WPhJQXNv1PlMLTi5vl2OSvN807EFQjy8e47n3p95axwQsvygyuibgeCn8Q45xj05qhFIZL5IgpHz7c9eOnH0r0zwTZQX/AI50GzmG2HzfMyMEJ5XJY+nTr614EkezHc+s9NsYIdHtrRl3p5cCOzwmRwHxiHYOmRz5YBL/AMeAK+oNPiFpAqQkeVGgYMpG8/KMDAP3hnt8o6DpXg1hLLFPp0ifZ2dp1Ku4cLHMWztO3G3zAOcHc3fAr3u1Imt3jIjaRJBuk2hcEDkYwoKg9AOB6mvFx+59xw7HV2J9Fh82SMdXGGVlxlgQclccKfVq9gS2t7GytpnlGWQsAPlAOcAknnJ9erd64HwNYpc3x1CPY0MJcPuPyqcHBI74z3GK7zxrqSQWlnZWcInlukGZiflKKOMe4PoMGvlswq+/ZH6pklNtLzOS1C7ZllmEu1WIKjdwABggY/vd64OGRrzUDLGNktw6n5SS4XGNg7FTWxqIVUWxiQthlDFugJOevpUGmwC1u2vCP37lkC4G1UHXaT39xXnN30PuaUVGJi+Mfif8JPhjF9k8V6sLS8+zvP8AZE/fXDhCNuUHRnJ+RWIzgkcCvniP9q7VvF98uh/B/wAC3esazduwgW4cOiY+47pD90nvllCjua971b4S/DPxJ4kl8UeJfDsGralIApe4DtFtX7oMSMAxA4DNkivTNCsNI8OxC18O2dnpFpEoVVt4UizjoNyDkj3yM9a9SlVw0ElJNs+SxVDMqtSSjNRj5bnh/wAC/HvjHx2PF9v41NsNV0S8jtGgtUVUilUFZQpXJYEqMMxByDjivfYIo4Ti4+d5lUAqQCrd930rz74aeBbD4cQa99jvZ9Sm1/UG1JpJlUT89RI6j5mBLYYY4IFd7PNJLLuYguW+ZsYxu7muHEzhKbcFoerlkKsaCjW1lrqE7hZmVMO6kDd6D2qqE8s+YGZgCQM9fXJ/OpI1G/ZK2Czc546e9Sru3NIg3FyQfQHsPY4rA7iWNFw+8bsjjqMjqOBVpkEiRvIUjkfChRyQMZDHnrVRC8joqkAou05GWPH86V0ihVd/+tAAUnHTBBAPY00rlOXujriUmMI21iRt3c+vJPvWHfXMdtGY5bhdxHKp94K3cmqt7rIKyx2DEHcFJcZbI7Af1rEEKNhpASsvybWOZv72SDxtz712UcLfWR5WIx6WkSSO51OYIolMCjnB4DY4Bf04PBwM+9aqRRC2Fmrs4GRJKoC8EZ2c+v5mqFu8EBAYbZNpBVj19Djp+OSBWlNfApNI6qpSOPoOeuCT2x79TXW6atoeTKcpO7ZeQLHZusatHN8qJGoCrx1UdyfXH61VVDM4imJVghCZwpcZ5YN/sngnGfasi7ubqWZcKYniPLKMsw/hHJ7e/SrUs5BWR/mVwzEE8FOMk+g9T0J6Vzzhpsd+HqGoPKW2Cfck8xlClgQRjOB6n24PtTQAwJZgrKu4Lt27gDzg/wA6zodQgiKyGJQqnDBgNmAMKSO3659RVRdetyib5ATtzk5LN83UZ/LHSuT2EuiPZji6aXvM1llPKojAoCwzxgdTx0Pt0+lMM8u3fG5/eDgHktyPlGKx31dVPnFmIAJBbCqob5Tlu2QevNUpvElnEnlpHuI2qckYXH3SWODz2P51Sw02E8zoreR1UThWJ8nqcbVODz1UZ6+5pxmkaMnHfA9t3Q/T075rjI/FbPO/lQCRmf5iAc8cHIHyt+dSJ4iBQsY5FZflIKEDaTgjJ469O/oaf1WZH9q0XsztS8z5ULkrnknkn8eKY8d07MzuoVSpwTkLjqB3A+mRXESeI1hKyGCUt8qMCgADE8/Q45xS/wDCQLllhlCGE43c4Az3/wAcUewmVHNKPc61Td+VmWP92Xdg4O4ED0XviiPz32t8vl787lJPb+70xWCniyyTd9lJmDlhhTs+Y/p+PU1A2tnyGM0JGBuJ34Y/XHX6YzT+rSB5rQXU6RnxI48tXPQcbSQO/p7VF9ojCsSjR7txYA5xzlcY7VhtrMN00eLjYrEjaDy4xkDJ9+2OlRefeop+cLIoG7PC4zztx0/rSeGkaxx9N63OiN7FxkknqcjofSmpexpJkHJQbjnkrnuvYjnr0rnjdzs24hUf5oQy5ZfXkds/nUEd3clpRJHuLYBdvvMByFGOCBz0GMdaawjM5ZrTXU7B75UhCjL4IyxG4+zYbg5/vHnpil+3b9qKgPZiT6+menvnmuaN99oEab1UMpcDdgsMjoO+MfTHQZrOa4kKmThvOIDEDAUMe4H0x610wwDe5xVc8itUdedRLNH+84LMMjuV4VQexFZ8mpqJDhtkoP3nPUjncMdR2579K56Rip/0YN5bJswT1IOefXOeB+eKbDbHLiYEp0Y7VG4gbhnnBI6ccCuiGBjHc8yrnE3saMuqMwePcAXLPuUfdyc5YdM9gPvGmxRhEHnSlt4ztj9T13Hucdh071ASs2Sqr5QQPsVdoZR94sTzt9/XpUUjRqFS1YyrgjA64z0x79fcCuhKK2OOU5T1ky0HjhcOzHy4SvKYY4PXH0HU9qrSyxW8ixRyBGfcyyDOdh7jPGD3zye1T/Yp5FkjKlA4zjHDEfdJ9fZOg9atw2ZHmKHUFtj5A4fHDgZ4JH97PHalKWhpTpK+pSFr5oCTJhCMFAMDkcAjvnqVHIFKfOCeY7hoZWJUDhNq9c+pHr90dq0GQLbBYYxtyWYNkldxwf8Ae3dex96teWYrhD5au7YxvXO3Ixgr0I9E7d646k7ntYai7qxm2trFHArPholQvuUcHJ5Pr+Jq7CiBwqkg4HC9NrdCfUVYtbd47rdOIwkRBJLbi2B824ngt9eAKdb25lflgiIuQCcKEc/Lj056Vy2TZ79KNlqbdtY5bG3fJzgnsPT6VoXU9vp0Xn3MygNjjuxHf6Cs2/vYtOhMcZ2yKSztjOAOx9z6VwLz3t7LJKZfkYsAMfKARwOei8fnXVQwUpL3nY+azriBUn7KmrtkXiOFbXXjfxIfIu1yx3fKJo+Mgf7Q5A716b8Ltam0VZ9NuzCtrdvIA8zkLG23ngZLO3Y9K5XXLK0uvDdzNHKy30SxyRIw4GzO8f8AAhnH4Vj+E5bfUrKbTpiZDscHjb0Hyggd+eAvBPJr7XLJ06kFG92j8K4swVehUlUcbKR8j/FrTJ9Nm0/UPsxhngEkAdwE8uRc7MjByQO/fiuL1G3ZLDRdaWJGs50kQFI1fEjL83m7judXJyxb7pwFr1b4h6i974f1DTpFkE1lcBwzYw+DyTnLFl7KvA968i0CJb7w+Yr4EtJGyRy4LBXjYtuCcbsqefTrX6corkS8j8yUtTjvhfK2mam0/ii5VCQbbzCVA2j5o2VjhgM/LtIySBXrGq29rcR3FrBPuNyQ58ttm0lvlIC7dw7lcj9K8t1O1s7LWo7qF8PH9x1IO1CCCyk88Z4zzxwK6vTNQh1uWYwMGe3bY+1QAdvcqPlBYcheoAy2K1pNSXKzCrHld0Zni/UvGeq6pcWd1e3N2ZUjRnvbwySK8SgSSNcHaWzgfLLnauFQ1wWnTX8pcrc+ZaOrxhmk2NG8Y+ZF/Hle5+leoayUBuLGS3kl87EkEq4by5FHWTIGQvYDge9eG69o8zML7SQovomBCoCyyj6due/Xt0rwcbgfZ3aPRw2IU9z3/wAD+PL7wzFcaS86w6PeRPFeCOPdI64ygKxeW9wI2w6wMwiLklwRxX2X4O1O88I61pOl+Gpba+01dMmurizS6kunv9hcK8M8n7nzIUINzcllgjK+Wg4r80tJ1z+0UBeNobuOTZKjqVRJeAykjueDjtwa9B0fxXqdjDcaVpd6Eifb51qw3odmShUucEIzZHUZ+Yg9K+Zx+B9qtT28vzOeGmpQZ+t1gx1rQrDUiiQLd5gxsHlylGKbpAcEbsfLIR8/UZWvBvGvwZ8L62RqkfmafJdxyKQmPKOw/KQQFxk5yARXlnwz+KVppNxdat4h8QyG3it4YIbSW433U7Sl5riJZXG1FViu64kyeSkK9a+l/CXi628bSjQ9FlivJdN0+2v7y1eFke1iu8mNdhyQ0gwY+rMCCQM4rwoYnE4KV07xPuqNPL80jafuzPhvxP8ABLxp4bkF1pNomowTIHkW1zkx9QJU6ltvPFeaXMlrqKNZzwLFNEMBWQrKjocjAbBBBHX8q/Ua8tLuC4DWqLZzZw0NywmjUAcqf7j8jP8Adrmde8B+GPFUrNrmlRfu0ZjLaorAN64ADdfc57V9LgOLKFVWrHz+ZcC4ql71LVH5k3GjJPKZrMLgnf5b5w2evzY59we9crdeHpxGLeGFY15+VSdp7gNtI5+tfWvjT4GeKfDc0up6LbnV7BSwQQSHz1Ho8JAJx6CvL7fwpNfPJa2l3A93EpeazuM2sysAW2jeBnaAdxHA717CoUKy56Mj5OtRrUXy1o2PG4LK8MkaiFUh2SLlM8ZAxknrz0yOKWPQltWzNMyZwUJcIQOuWIwCfT9Oa9NksbmMystum6UjDh9wIHXBHTjnArNutK06WAo6JJHu3bV6A9CRnnPoK555dUSCGIi0R6L8SPHHg0St4V8Tanafanhd2iuGBbySdoyTkKD1UcEda+ivDP7bf7SHht7xpvE39uxPvaBbuJTIzSH5iFxhlj6KuQor5hfQ7Q2j28GRGcnYHPGO5zyOaw7vR5lY3ZlYOmPLDZU88FR/PFeXXy6Ev4lNM1jW7M/TCx/4Kb+OYYIbPXvBOnahPIoWWVGe3Z8DrgsQCfTj2qov/BSbxpqPnSR2VtbiMHZFBapIIn6DLO/OB9DmvzUm069hMzpEHuGj8tWIwFYA7WzzkisjQ9M1zSlYak8Evmxr80TEvuXkkjAxk9zXmyyjBr4oanTDEyXU/Su6/b78W6kClzp1xIB0dLoWqnj+JI1Pfv1rjL79s7x66wzWOmQxMCPMe5urm5Ur3CA7Rn3NfDslwBmdmdyec4446jHTvV+NruC5WExLEgQtuRmY7sZGQeMfSsll+DX/AC7O5ZtiFHlTVvQ+pPEP7X3xHu7oDTrmS03sEP2eNFHXhgzAsPx61434k+KnjjxW7adquqXUhk3K5eZudx7qnH0GK85uRPbzvMoMZk+c7myhZupz6+3asxwltBHd3Mq7ZvmjXd88hyAAM9cmtoRpQ+GCOepi609JSFEdmsqyi3V5N+YiYhICVBGeT06k0qXKNA8RuQkUsbKxjQ5OTnGARwD+AqpHeebdi3kR41hDKpjAJUN97JGRjJ471HO00E2bfz5CEBUsuzCoeSduevb9a3jiH9lGPL3YsVtGSjDzonBAXc+0MCM5wR3q61zO7ySRsI9mMs4+Xb0AUdi3f1qd7Zprl0hdpWnjVhv+bB6kKxxnH6dKcNFu725WJWiyR5jO+VRQeA3ybup4z19qtQrTfuom8VuZt1fXUYjgnRFG7cXX5mUdxu+nbtVa7u7Yme5voxBbRbXLFiwUH5QACc5Ofoe1db/wj93GslvemKJEwDt+QDkHAGecjsPqa1ZdDtmu7iwnmR4skkAL864G3bx98dM9BzXTTyqtJ66GMq8UeWadqVvqCSjTVzInCtt2op75JO7P+7z2rWWwa+jCWiPIZHC5VMb+OSPQA9K9AFh4Wju/tkNnFE0GEEqYTcQOQPX3OMmnXGrRSXQniAUwqdjrxtHTheh/Hk16dDIbO82c9TGdjl/+EW1NXCELZjgIkrgyNnqSo/n0rcj8Gp9oia9vWZYQdjQRL8pPT73OBVy0vLe4mdbd1Mm1s7ss7DGSB6fyFZ0HiT7J5LpaT7lO35X2716AfN/MV6McroQ3OeVeozbPhjSFjQMkk80IOHaZg4HXIA6cdu1WLqLRzBDDDZQ7I5CykIC24/ew5+9joSDgelc62o3dxI0sqiAuxLF2DAZxg57cCmM15ckLh7h4zlN+Xww6qFHGQOQPxNb8tCG0UQlN7s22vZFkkRY1nAKDyuGZh0BBHLEep+lZMmp3FsTqRIf+zpArTOuB+8yoQY4HPUj5s+1XtMsbq9MphljzZxGWaUsyoiIc8sRjPq2cAkAHNbkXgjxr4utra10Hw7cs8Aa8urSWIxeT5T/6uVnwqvJjMbMQz54Fc9TH0YL3mkbU8LOXwps5EpfS24nYvGG82XJGeF4ZvdR3PQVNbWpuLH7eHYJwwUybW4IBdhjlB97PAA+6K9cg+APxcmln1bUorTTLW/BWVZronyRJ83lMgUnjONg9Oa6Yfs2+J7jSbu9n8Q2U1xFBlYmimQ3CqQNsbSYDtGOVUjFcFTPKEftnrUOHcZU+Gmz55u9OFvD9tsX8yNmQO5GZJGlfaCFPYn7gPzEc4xV7VND1qy1W8swsUskU6wySookgjYrkKmD/AK71XqD1xX05pf7PcAWM6LeyTxXLLHskVMhQm+V2ViSDwSHz7Ag1tT/A/wAItcy3MNxe3KuVj3xRoglTHQq2SPdj8x9a5nxHhnvI9KnwZmDekPxPjOXRbpXcTRNO8qcKY9zyvjGFKjB2c8/wn3zSjwtq9yNmnp9uuPIXZHNBhVC5BUBsYAA5c8s3TNfZk3wl8JJIGa51ZDxsdPKcfJ2bgcD0p6/CzRzasbbUdRR9xdHa3j37m4ZsoQTxwM9B0Heuaed4OenPY6HwXmcdfZr7z4nXwPr02nQaqEk2ZKCFoRHdSIDhkcHGXJ5C9QvzEgVH/wAIj4jLeeLBZISxQEPveSQYYp12sYl+9tyq9zmvttvhI8qug15iZECbJ7dgNv8AF8wYsCw+8c5boaxp/gzcPo9xpWm6ja3MombyzPG0RKKoC52ZCDOcxrgNwWzWX9oYSXw1DGXDWYLeiz4em0vWrZ5S9rJvZRggck55wT1wO44oaC9Ev7uJ2VVAA3YL56sp7DsT+Ar6xuPgt41kKxX6WlyJ/wB3IoIZI1A+RuT2I+VVwBnJ6Vgz/BPxnYiKWz0yScGItKXCMjSMvyjg5OO7DA9BXVCphpKyqI4p5RjF/wAun9x81rcaosSrLau0WOhAxtzwOOgHp3p6TIyviFYyHwQR91UGen970r1uP4XfEGe5Sx0zRL27mhYeasYJ+Y/88x/F71k3nw++IdrfXdtJ4b1JHyTIHtJHVB0HO3BPsDmumNOHSSOCpTqw0nG3qeayPC0McjAIvlFmUHGM84Oe+Op6UiTBfJMTqAm4bc4GWPqf4QOh79q6A25Q3NtqVrJ5siNHmRGQqRhchSAeDxz0PBqHT7SwWJbf940dtGVw2Mhv4euM+vpXTHBSesWZe2Rki+uI1meSMBIFBIxuJwfT04+taVpq0UjxywO0FxImVKtsfnoDj0qOK1jt47OOMJ5j71Y5JOQMjJPTNJ5CmOGaaNZpG3g46qV/iJrpp4WdvfMZTs7xPRvDHxU8YeF18+w1OeTZIR/rW3Be/UkEA9civfdB/ah1qC6E2osLiNOBHIxX5j/GuOCR718eGOMxADKhSScdD/tH/CppIYZGCmQBSu5SvLbj0GO1c2IyfD1Pigd2HzjEU/hmfpXo37UHgzUJrTUNXaWwUoFm3v5ibh0K4Jx7kjPpXr2g/FHQfFKtaaTqtreKFeQrHIkpCDswB3f7q4yTX44vG7SASqGIXDsQcnjnj+LH96ponntJUlt52t3bbl48q64OeNuDx1HNeBX4QpS1pOx9DheNK8bKsro/Ze18Stdwz3FrIZY4wE+dCoX3IA5I6Y6jvTk8U3kaB2g3B425V+rKcAH29T2r8ybX4z+P4IxbWep/b5IAQzTR/MyL0LYPX17+9djpH7QPia1EUGqROqbt7eUoJ+gzyVPp0zXnvgmqtbXPfhx7C1tj9Am8ZqkJlvFRDGpMikNtUfwjjr/WueTxZ4knulw0bwvkH9yEWMdi5bBB9BXyRF8cxIGSaWRoyd376H50Y9WODgn07DtVyD4p6bdKIxqM1xLLIHTeu5w2OpPr7npUrhWpDeJlX41hL4ZHr+r/ABj1GO1kvLGUokKn5XYRsJUONgGCWJ6lRwO9eH6t8XfEt5d2Z1maCC3gcJdIGeXdDN/HsYgM6lfu5KjOQaxNc8V6PeKLO4iQxgMqrDKVIQ8scfXr3bvXkl9deEm2TXkN0Sq4VxN5g244yP4R14HSo/s+EXZo8bE8Q1p7S0Oo1n4tazZXE4truS4k8iGBV3bo1eEcvuK5w+WJBJPzYBGKr/sr6jq3ij9sH4c6trE5kuJdVX5jxtWOJyFA+grh5dNsHi8yyaQ7wOHIIwf6ivQP2YbeaD9qb4YhY2Vv7Zi+bGM/I4Yf981njKUYYedl0PHlip1ZLnZ//9D87A4wSDQACNw61C785pwwxBJ9zX7wfFkwXOC3BFDyA5Gchew5wfrXofwv8J6P4u8Srp+vzvDZqrFvLYIWPYbj0Br1b44+F/h/4Z8OWNroO2y1a3mCrEkhm8yFxnLgHIK9evNfN4niihSx0cBytyfU2dP3eY+XQScknIzSn71NUlvlJz705ioIIOex9q+wsYSH78D2pN24ZHFMyQQO2KQBm+Y9qXKiCwjKcjGSaX72e2KIwSo5zk8VKeVIP0+lZy0YCoSAe4FWo8FMkjb246VUUqRgjGK0YXjAV84AHCn+dQ0ZzQoKBQXJ3bcgHOef6VNYXF3p9yL/AE69msbpRtEkEjRSYPONyEHHHSqbt50xc9fTPpUsUqQryPmJ5+ntWVWhCceScU15q5Kk1saEtxNLM93du9xO+dzyuZJGz3LMST+Jp6T47DA4GT+vvWeNshYYzx06NxTzIqKFJw74GB2FOnSjBWirIlt3ufQv7PPiHQNM8avDr10ltNcwvFbs+FTzGbJyx+6SOOtfYXxJ8YeD9J8D6vFq2pW58y1miijDBy8kikKqqD3OOelfl9Hb28kmJFyo55749aWWK3A2woGIAUE9cH3r5HMeDlisXHEudmnex9tk/G7wmBlglTve+pmIrSRRBhyAcDHQGrcaFztjG0DrxSGNmbahwWPb6YrSfZb2+yQ7UHHzHGPfNfbqS7nwb13IUR/lAXLA44q2kILx7lLHdxkYz+FTWFtFJtcFJVIzkNnOK2I3S1lWfAIOQA2M5PoO9RKaKHXK3E8P2fYCm7JQcAHs34Vn4SCNGnk3qeTjJBfPX2x+fpV13cnZEdobgt1BJ6nBz0rtvhx4007wf4zste1zTRrEEKugjXaWSQ9JAr8Fl9/wrzsyxc6FGU6cOZroM83tZBf3AgRwVRmZgfvA/wB0nsfatww53LLHsQfdGeT9K9B8f+LbPxv431PxLpliNNt5xEqwYTICLje+zjzG71y6Qx4y/BP41lh8XKpTjUlHlb3T6AN0rSzqV7a2STR24ncJ5kz4SME8s57KBzn8O9df4+8K6d4Q1610vR/Elp4ls7m2W4iurRWQcsVaKSNslGUgnk8rg9642bzHUW8Kbg5wTnHH+NU7GKK3kCyxEjJHy9cnuSO/vWVSlUdVTjL3exqrJakt1Gco0OAedxbk7faufl1WCEiaadYpI8/ewg6Y4U9vc9a0ZY7q/wBQlFvDNceSPuwqS/HQACuPl0W2v9TujfeYLdgSs8OGlEo7FW4+XoSRXJm+Zyw9Pnox5n2PbyLKaWKq8lefJHudh9mnWNZp4njhc8Eg4fPI56cjpjr0rtvDfgTxf4p0TWvEPhzTPttnoEHn3pWRFaCJRlm2H5m2jrgcVxfhPXvG0XhzUdI1q4WC1ugLcwRxqFlt4mDI0i84bPOVwalbUNQ063ntbK6mtobxPKmSOQoJY/RgpGV9jXRTxFetQU4LlfW55eOw0KVWVOErpdShPP8AaFMiH5WHGCRwen51z+mW2oW3iGdLa3ng0aOMM7XUgkcyY6oem3P8PWtyDYowqjA7itBVaSBlYAo3Kjpg+uPWt8ZhXUcZqVnHoPC4z2cZQsnf8DtPEfgDxp4R0HSfEfifSZdM03XGK2ck5VWmwgckJncFweuOvFcXMx2YLBguMKO9dX4r8eeNfHUel23jDU2vrXRo2W0TaEjiL43EYBySBjmuOkwRlASW7YHbvzRlrxEqV8VZT8tjmlFX0DLBWwAPXkfj1rJfWtMR1gmkERk+6SpIIHcEcfU9K6nw/e6PpXiLRdV8R6cNX0myu4Zb2yY4Fzbq37yMeuR0Hc8V7j8TfiN8JLu8udI8C6bd69pWr26rd3epottcwvG5aKG1Cr+7jhQ7CoADda+fz3O8VQxEKOFouSfXp/w57eUYHDVU3iKnKfOyuZU86A7kYcEcj60yVIzGdwVxkg7uualR9Ph0e202wtSn2IMEmdgZHDEkq+MLsGflOM9qqtsVtxwBx1wBzX09CcqlJSqx1fQ8uvCMJyjCV1fcmbbCEZBggcVTZVD+cOGPt0FexfCD4Yp8W9VvtNfURp8djFJPLICuYokjZzO+/jy02gNjnnjmvGIpkljDFg55+ZfuHBwCM84I5GawpY+nUqypQ3juROlJLmfU9P8AhF8Op/i54/sPAcN9Dp/2lJZ5JXAZmiiGXSJP45CDwOwya6P9pL4caN8JPia/hLQ43h0+4tIbxFlmM0saSDaqPn5gcqWGeoIPSvDQ7I0dzaSvDcwsHSSJijow6MrAgg/Si5vLzVdSn1LVbua+vbkgy3Fw5kkfHqzcnA4FeJLL8a8z+se2XseX4Lde9zqVaKpOFte5teH573S7l9WsLqS0kGNrRMQcrnn0PtX0v4U+HPifwZZaH8UviRolxH4HuJh9smhcSXUUMylY53hzv27iCc9vqK+dYRF5Qt4RujQD2OSff+de2+Kvj18SPG3gy2+H+s3NvHpkKxLM0EOyS4SHGzzXyRgYGQAM45rg4joY6VanHAwXJJ+++qXkb4TGODjK9+V6IyfFHjLwnPodz4U0XS3uWtZmTT9QAWJXtS3LSRDkuc5y2TXjrzPaI0shypO3Azlh2Iz6Vdvp4Y4y0bbsnlu+cetRxtb69faVowcW7TSpG8r8JHk9Se2PX869nL8vp4Ok+W779y81zerjainVSVtrFF53ZiQ+JSMqzccjp9CB+FXLi9hFv+6iYjYJMsnyMw6sT6ZzknrSeJ20PRfFuuWvh27a60u1naK3uCRIXUDDDcBhhuyMgdK42+v3a3GGHyggDJGWI5x7+1epzU3Dm6eZ5qi/hTMbxVqjP5MMbsRNHuk+UBSAeAR3x2NeR6rdT3U0xd2IVcpk9VHAx7+ufwrotbud0giaTmNe3Awegx1OM9q4dl3yM3lhj82Tjg/ge1fDZhLnm7bH0mChyxSK0HlRXED7c7T0VjwSOpr2n4cztaeKzcoVVvsbxByMgbnXqO+cV4iAZJ4y43KCMBcDH0r0vQb59IuJtXchfs8eORxyRnj15rw509dT1KbPu2Ge0Gu2IneTybeN3Kq3zHHzMcgHy0f7p4LOOF28mvddNSK40KCOGJVZcRyHBKjIygUc7Rjogzj+LmvnXwvIbywub2xdlmS281J1ZBJHuxvlXfhQ2DwxOV7V9QSmKKJYLE/6OCm1UY4Bb36HOckr34zXzuYqx+gcKQu3dnUeCEt4Lx1mbgFRwcdeCDjtx0Fa3im6tZbyCMSB7jaRIUHGwHC9OBj2xXLWUpt7oz24WUpjaQMY28ZGe+TXQyW6PLvkZRJL1wNoB7YBr5DGw9+5+wZPG1mc8EkddyqSzgAA9M5q2tqIWVnBKRYMmBkgHrj1+lWFJQBw4EjhiRj7vbj8ajS73qq20hJUcfKWzxzx6fWuayPo+cWZsQTQxqcRuzZ2kOVxnA/DkVHizKIYVZn2ocAAjkZzyePfvVsSLP8AZjbeaFWNcAsd+4d1z29RVaTyZBvVAm70HXHU+tEmC6i+Wm4QQg+VuZflbhWxwW9j6U7YzbBsV3fI+UddvBGOtJboyFZ42YGPkOOg55+v0NSNG6p5mQxIO0jgn6/jUBJDbeEOMjAUANtPPX5doJxyfStGa1kicPuVhGBkqQAMcEHPBK9Mnr2qpdS3sunSxaVMtveTJKkM7xmaOGUL8rtH/EFPO3oa+dPhn40+I2geLdQ+FfxomiudYjzqGn6hHIiC7tZTtSONVCjBIJCMMr90jPNdFLDOcZOPQ8nE5hClUjCfXZ9PmfRUrRwvKnIUbfmC5+gYdwOo7+9cney6ld7ra0iMyzSBg2Mu7L/dXsPat1ZIYZFRCwB3EBhyqEcEL/Xt9ay7mBpUhdQzLGCqsrAMB3Ix1PvyfX1ooLXU2x0XyXMWRYoRuMeyYPlxu+6e/PY+1OEYZY3KqpMmck7s++O5NXLhVWF2nby4lUMWONx9j9fasM63EFNmkRjg+9vwQM/QAnHqR1r01Y+f5WaRDKypncWblQ3zYzx83QEdwOlNuTZwr595JGVD4TDHr23Advfqa5aXUWEx8l5dzMACOMxn+EA9fXuMe9Up4jIzT3Mnyv8AKpySMAbsge/6Vooaky0NuXXrdWEUUccjBiwKBvnPbaDg4Hcce9UZ9T1OVWAkVVLLuAXK/UY+vPYdarKiQDd5QUxbXZE+c4YYHHU561OLbbFIImwhODvOCzdVAA7fXgetapRRzT5t7lJ3WGMgSqcZGeW4BzwePXp3psayOFMX3QMhs7Rgdsnpk9qmty/nMsYkjLgg4XJKsPvEsDwcVPIk0caPPHIQAyjd9/8A3SCMYPYHnvVOpHsc7ptsqeRBKqyTMWfa3Cgkcd939MVbtobUsmLfPlx703HIwf4jwcH2qmREHCXHmL0XJDbgD/CcccVTM0JRoygVS3UlsKDxuOOMemfzo509i1Sceh0st+tqVt7aNoVXCqI8bQDyTsx7VnzXFxNOzCTliCuM4AxxkHjIPp+VZhdo5GIRX29XDFc47FTk7sHjrT1vp4xJ5mZFGdj5JJOfuk9PxI/GiasjTmfY0Ck0ySASHYFIPp83OMdeT1qhI9xA6xqqvvJjwWB4zngjvx05Aqx/aEUh5hL7CyqRuAbcvc4A7Hg/N6VYN5bTLJFcRmRwiBSy4LhecMe+O3c1FjSKdjPbVzv2TQqy9jtwAFJzhiMH3bHHYVJbXEHmRxzW0RGfmUMwcqwyCp+h7nmpmawjT5ZGjV2I5BI3DvzjDc8Z7etMaDy5JPKk88jPHIOcdecbs9R0NVGyepzVKZAz2Bty7bldCqgEclQeh6/pUy3s7RkZkUBmyA24hlHAOe/GS3Qemahkt552YHaxYAcnYQW7ZHTnPHX3p32B98LRqwBfcODudSO/PzfTrjrV80CFCfYRriZd+X+ckSfMcFYzkHDDv0560guZSsiqEZgv3yM4QkfMfQH0NOgt5Uf93CFdlKghuc8DsM4x1x071ah02eXZbRpxjad2EBxndyM/KePc+lPmgN06jexBBcL5vyPhJcqOM5/2gfXjitRpJFka5KHLMVj5AIzzkevGNxJB9DTLXTgqBG2EBTgEAgMD146D0/UVegisvJDSx9hkDlXPTJPbGOOx9KhzV9Dpp4WTWpRjkkEMLrAJtp3AZ4YnjnoeMdPve5q3HBcTMZEUyYB5A6EnJ+Xt6VriWNVItI1Rwq7mI7Zx/Lmka4nkjWQkkIgZiMDaO4z6+lYVKqOyGDfQWKBZY5CyqjtkE9ztI+YH2FPT7Naqsdy4fum1MIeOpx14HPc1Db280iCRyojVjkjJKlv7o5DE96ls4Iwiw27s7LuJycbF9QDx1x1rJ1orqdtHAzl0FFzPNbtJEu1Qu0BeBgHgkent+dPEV43loqjYzbVXqAex29D9Puj0rTjt1t7crN/EFd+Co57/AI+3JqwbUTKrDEUTE5BORuzngDkj27d65auK6I9ahlfWRnBJA4baSGUh5F4A28cnuc9O/pViKCdo2yNhXjaeoz6+h/2e9a9vHaW6SzPKbVo3y/IZ8euOnQg7uij3rldT1ux5ijlM7IuFC8khunTsR36tWMeeWyOz29KmtXsbfkRIq20BV5GblyNwOBksT/Fjp6Csu512KBzHZurMgBO0c7RwAP7316DpiuSbUNR1dpnc+RtXywg+cqRztyOCvt2PWphGUjRUb9/k7iTkoWHST1OOnYdq7KVBLWR5OJzV1E40loRT3U89ukl2/loJCSv8W0nIOeufX1q/otoZxd30sm6Yrt+ZsqOODtxn6dvWs1EmvGYyoF2tjaPTbwcnpk9z17VtaRLBELh2dlkQJwo43YwQR1B9q3r35LHmZfSpuv72rL0t3HcbYycq2yNj1yGXv/dHoawvCKNbavdCRjuhfB6ABVyvft04q5Aqu8pV2WMyqmSMEv3AHY+nan6fHbjXdTiEIlLxyswA2bSArhgfXg+tevw2kpnx3ibPmpI+Y/jJbSW3iLVYo0WHe4eNGQAZYBnXjrwOFry7w3vlurXSru1glMhM48tw7NvT5Y2xjAXqVH3T1NfYnx70221fwbJrEe7zLcQy7BsJXeGjI3L8zZYDIbBx0r4VS1FldgsMbQCPJXaVBPXA5HPev2LCVVOmmfz21yysx19EMPcS7TJHOT8pUhy3BVW5Bzjr+XNUrS4ltpbqC2la3S6i2bnZRGPPByBtGdq4/wB5jxnFbt1rL3El1bvHEUeOJ84BY5/iGwBdynqMVz8MstrcloHCy4aSO4dcmNCDkqpx0zjPOB0FQ3aV0aPVHd5i1C1ha9uJUbTsRkKAJHRRksMcBscbf4eM1x+r2clg1rr2mxlY0fI+UkHJxuY9SeeT09DWxFImnTvf6I41KyiVUWVVliheSSLc0SCT5m2McE8GT73QV1OnQ2Fwk1qu6GO8wsW/7oEo5Rl6/K3Xtg11V4KcL2OSnPlkeApE1vBLL5RLednLE/vEP3lIzywY9TkkEc4FZya7c3n2mDy2jSB0kiJTcrsQBjjnDY2cdCa6S5s7mDV7q3hheyl02ZiFz+7X+8ec4VsZUn/CuL1zS5fJN5ooZRkuW4DRlfvKUJ3FWzwR3ANfMVaPKz14VLrQ7qJodYSN7yBZVIzmHCS5UY2YJ+8rZ6+mRXvnw8+Mk3hK71rxJCpt/EfiaS3givhL5Ii0+whEUVufvCFSVxNKcyMvyptzur5bs5bLU7RZlneaMxsZXUfMZEPylR6jo2eeK6mCcTGWGP5oXiQMm4LGIxwW9fm7jrXm4inGfutHTQm4O6ep+unwr8UeDfjbbk+GtMgTUku4bS9jS6jhBCwj98seWZIy5PlQrukmILOwFd0fBOqwXBt7GSO4ihka1RpXMczvGQTjHDyYJyANqYwxyK/J7RvF+lRRRabruk2F9FY20VvA0EQhuhGj71UTRbXTJyWlB8xh8oxX2L8J/wBoZbS4uvDnjK5efQhJcWNvqV0z3AgiuWBgspLYDzEi2of3sZY8AyEDJr4rMMlnD3oao/QMl4qqpKnOR9KtG1pE/k3hk1CZz/oc0YlBjBKjMvQ7Sp3SA4HHBrhvG/gi28U6bbS6xoVnftK0kxyDIWhCkMWk4ZUbjblhkjj0r167ml1c/YNF0W00+CS3ysj3cTLcSldiyJIvyOiR8BQwCtyQTVy78M29gLTQ4oCIpLeO4uBHc5VjGv7x0kZgGVeN0j4VR90E15NDF1aUvcdmj66piKdaNqsU7nwjr/wM0gXGNIuLvR1R1dbWUNcQozDO1ZCA24jOM4wK4G7+HXjKyuBnT4NY01V2N9lkUBGzkE7h5i4H3nAyfrX6SySWmqXNzqE8oXT47VGL7/3U2GCLHB1k2nu2PMk/h4rHOgLq9yIrjTobiG3HkuJHG7zuowow+/HIhUkjq1fS4XjKvHSaTPlsVwlg6t5QfK/wPyv+x6Yxntp86fcwgMVkjZGRc53FTng87ccmoNS8NvD5iWdys6SBWKyEHaCNwGRwWx1A5Xua/S+6+Gvha/iig1TRMyl2tSsc4lBEKZcoz7lEgyd53bV9c15dr/wB+G+oeXc2upTW94AN3nR+WjIeUb5CRsX+IYy3WvoKPGWGmrTVj56vwLikr0mmj4Hm0G8icExmcJksY3DptxkkEY3dh69qqJpekRfvJLV7Ut8uAT8zY5DIc819tt+ydq880dt4T8b2d2ZsuY5onAiVTxJIUzlWztQYz3Irl9T/AGYfjlanyLLS4NctgXG21uI1Z2H3o4zKVYvgZJPQdDmvWp5vgZrSSPBr5LjKfxQZ8iSaJoNyIxFPIuFyRsONwOVPXpzSN4V05LoltU38FQdjSNlu+3sPQ19F6X8B/ixqeswafr3gO7tdLkZ3NxujjECrxvDb2yqjjBGWPNe12X7Jltpk01neXseoWd1IrNI7TRS29sejLsQnzS/C4+XbywrmxeYZbFe+18hUMsxdT4YM/Pb/AIQ5bidY/wC0y0T4Rsr5WAD3H8R+n408eA9Nhu40iufPk8353uOAo52lc55Hr2r9Bv8Ahj6KR5Fg8SKsKThIxiZ2ZTyCrbevZqZN+x9q8YNuus2s4LsEmLOFJHJYhh8u3ocda51muVdzpeS45/ZZ8Ew+AoNOjNza6jFcPMzh41Q/KM/cB6HH94+vFMj8I/Z7iSJVa4hAzjk/OTgbumVX09TX6EWH7KWpQyxy39/a3u1lG4FmUn0G4jA9B0rurX9nC1jmlF1qNpBK04ISOEOgQAFvlJP7zsD0HXFKefZdH4Co8PY97xPyxuNGvoftqSxSiaFFYmJQyJg/KrDoCR27dax4G1CKYX1vDIiMd7NEpyrY524xzjqSOO1fsnZfCLTdFnkW4v8AzbaSVJZFeGNxhfuwpgHJPVpGyewFY2v/ALOvw08RRSW8Nl9kuZsmC6iUmVZJDlxsUhdq+4rlXFdC9kdUeFcVy3aPx0imv5iEl2qxLMPM+Yjf/D9PbqT3rYk0u5uJojdXJgBCgqyfNtA+bAB65+6pOAOtfoTrP7ImkaVptzeWHjSa7ljysatpySht38fX5EU8Mfvelec3v7HPjrULyO60q+t4rcPs3Xlyu5Y85eXZCpVfM/5ZxAmQfxc13Qz/AA+/OcdTh7FbKB8vWlh4Xs1vv7VR9St2Ux24M4ieAgg+YCvyl8ZG05UZrF1Ky0Brzz9OsDp0DqyiJJDIFIbKMWYn5sEA9QTnFfYUf7H95Z63Z/8ACQa1bW2lX908dxcW8zXN5Yxp91ljKiOdpQB8vymPnOcVu2X7J/hTTNKkk8Tai+o+ZOry3lqHQQWSk7oYmzhpZuN0rj5Odqk4qK3E2Gjre500OD8dUlyqnb1Pi/Q9OnnklubGE3TxMsMobhVEx2Lt5+YA/eHQDliBzWMugGxg1TU7+7j2aPdvZTxRXUTSq/XABZiyHuyblXuTX6P6V8G/hZrVrf6bqmm3l0txCltCkbJEEtw+4KBGNyHH+sdSJJf4q9CuPDfgywkjktfDWmpcQwRw70tUDyRxLsid3xyVA44B9a8avxgvsI+nwHhtiZ/xHY/N2x+GWuTPayWumXmpWE1kmoRyWsLyIIy4XfKxC5jHZlBDEYAr2jS/2e/F90NXvrdINHsJjAdPuL1N1+FbiWV7dGJhLLkrCd2443YHFfZ8l88dnHa2sriFRkFvlCsvH3R+nYVjtLLnzQ+9nz8+7BHHLbu3pmvExPE1ea00Pr8D4bYSGtWTfoef+F/g74E8Ja5eajdXt7rllqCxolvOEjtyIQDEXto/kaRH3MIx+7BOSpIr0uK8Furx6Ui6d5j+a0kI+Z58ks8nd2yTyxIXoAKqABCgVQjMAAi/LgdenXHvnmpHe2gkli2/N1KjIXnoAMEe+K8OriqlR3kz6/A5DhKEeWEEQTT3N9Juu2SI5ypXOwKeoQdi3VmPJrNubNrtYkkuTIYSWAIxtJ64xgVptPYZBLqWkI5LYLEdh/nFRi/04eYplDDp64I9COn1rNSZ3Sw1NbGDLYXfChDsIYFgdpOexPp6jpVP7DepcRw+YMqDkITn6fSulTWLeTVYdGslF1d3BWONIzvLs3RQOf8AH1qK7muLKFLiW1kt1nnkgj+U7mlgOJVAPzELkZwMe9WqjOObpRfxIyFsLhGHnbmQgEqrdvf2B9OTURt7ryZGS3kikIzuDE5ye/8AdGOwrvW8NeK54LifSNNuNSCSIqNDC2ZA+fmUnAAXueR6c10Wl/DfxbrF0ywWt1EkXlKrXMJhChhmXJYgEg/cxnPf1rR1I8upyVMbRg9ZI8mj0y/QiKMpCGfGS2/cxHPvV6CxmSFhFKPlCqpCbB159yP9o8+9e3QfBvxBcXiPNYziOQvlWkRZiij5AoyQHc/8BA5qP/hR+uzWVtPqOYLlzIZIRIPLiReEgMvTzM8s5+THSsvaLuY/23QjpzHjy2UUSSrKgkVnHBxwB69+e1I0VtC5jhiEL8SAA5CoPp69hXqGs/C/Ufsvm6aymcXkSEtMEUwmMhmI5YCJv4ud4+6BW1N8I9d+x2k9t8wulEayMBlpFyXdwP4WA/dImWP8XFQ7b3N4Z/h9E2eMTWz3MqQBvMaDDBjwF3c5GMHNdHomteJNGSFdK1m6t4I3M0axTsVVkPXa5Ix+FaV58OfHFqz3C6W5iiK5ZmAJBbjI6HjqB0zWXcaRcnV1s7yxm01ZXwI3U7VQtj7/ACCPerVWXRm8sbg6qtNJ/JFs6vpmt2ix/E3QLLxhBDNm2F7H5DxCTJf97FtLlixPORk9OBXD6p8KP2Z9fuJ21/4fanpysoWOWw1J5DGEH3drkZB+nFdxqWnRWOuWukabdJczXSqNrnaY35yrA/d/HB9BRNBdW/nG9hMk1rKYT5akqJANwAfJXPtyfWumhm2Ip/DNniYrhLKsQ78tm+2h4Db/ALIfwU1+dLDw347ura7aNmZNUgMAd85SOKQ/IqqDhmYkkjA61yPiT9gD4waTaDUNFvNOu7dTIwIlYphQNgZ0DKC+cD1NfTd1PbXBnhvPnml2lslW+Y9c9uKs6be+INBkSbw7q9zpoBLKttKyD6lSdpz9K9rC8Y4qD97VHzOY+F1OS5sLU17M/L/WPgr8R/DJkHiTSXtPnCF5E+VcnjdtJwDjOTgdutcAbGezudl0iCRWIAU43gd+M/hX7YwfFTXi07eJtFsvEC3UcUEzyxbHkhjJ+QlPlzlsgkda47xF4K/Zt8exeVdeG5PCOrSBV/tBSzjA4zMqZEg9BtGT1r6XC8aUp/xY2PhcfwLmFB35LryPx6nMbATy53OCFIOCpB5HP/6qz5ECtsBKNGvzLj+LHY19yeN/2MPGb65ef8KyuIvHGkjJSeFlglj3/dUqxUM/faowo6mvmrxJ8NvEfhrUp9O8Rwy6feRAhraRSsmEGOVYDj/a5B7V9Th8dRqfBJM+Wq4WpTVpRa9Tz/T4vN33UpYQog8xlPIB69Ov86lM90s0j28rCCPOwP1K9iT2q2iNHZNFagGDODt4PydSoPP4/lUJ0xLg+Y7sryDsMjHY/T9c12RcuhyWS3BNUuHx5qq5KgEoRgD19zViC900Okkryws+RlDt3D29Peo00OR2JM4fYB0XB9B0psXhe/mba75VW252np6+9VJ1GiZSgc1dXhmmeXJCnowJK8HjcfQ1Cs80sJikUlgc70Xbya9Eg8A3ksqgzBkzgZUr8vt/9euw0bwFPcXcNjbiN7SVgrs+V2kn7zHsB615E8sm5OUkaLGRWx5PpSajZybboP5LH53PzEnFfTP7NWnvp37WHwx851uIri+EsJB/haFxnHYg5rq5Phv4a07TzDrdpBFfq6pHH9pWQPEPvO23GARgjvWd8CfB6eDv2o/hhIXMjXWtHYSBt8sxSFQv4Yrxc8w0YYaa62OvCVpTknbQ/9H84NwelLKOASSeKfswcnp2/wAT70oHoe1fvjPixYZrmB98EzxtjG5SRwe2RUZUlhI7FnHOSSSPxNShSe1BBU9MmsVh4c3PbXuO7GjcBg0EkjaRmncDikwM+3pXQpiBSGYD3/pVkFFQgio8AZH93rUW8P8Ac5puVxNFmMDYAPXrTmdVBzUSsF+Y9KYTngjgnP8A+qpIJlkQZJHPGSOw7UpmXOep5/H6VTkfYSxI2j16Y/xqoLmOQja4OPceuK0cNLtgbAlUvnbyRUhkB45H0GaoRKudxHT3q8i4G6s+VmUyyGCrwOQc17f8INT+Cyab4ls/jRC8wMUc2mi2RvtMk4yDEkq42DoTu4rwnG4irkUSLhjnee3tXn5lgvrFL2XM436rcUZWJIJcQlQvBJIzyQpPAJ7kDg1Yx5ewbcs3HPGMU1DtO5BnPpV63MkoYkg5HJNd6Mam4ttGUO7G0mvRfhjq3hzw7470zXvGWjprGhQM6XNu6CVVEqlPO2HhzGTuCnrXHQgNtj3AA8f/AFq0oYpt+IGyOcgjAY9jnpgVwZhg/rFKdG7V01db6jpuzuem/G28+GWt/E29v/g/HHp/heWC3DOtuYIvtIX94Y4n5QMce2ela/7PXw08M/FD4l2XhvxvqM1tpGC8kVqC8s/l/N5W4fNGrjhnXPooB5rw6aa7lkGHEg+6dy5O4f8Asvpj8a0tK1vxD4fuPN8Pajd6bdzrtaa2naBgG4YZTBG4cZB4rillc4YJYWlUd0rKT3+Z00q0FV55q6Pbf2rfA/wz+Gnxcm8M/CzUo5LaeASXtjGrGLTLkkBIUkJYksvzOpztPXG4AeIW1qlqkk1wR5zEHA4KgDp6CszTrSJ7maZmVmVi5ckk8nliTyST1J5Ndva3UthdW9/Z28TtayxzRrMgkRvLIYB1PBGRyK0hGrh8Moc3PKK66XYV5RlOUkihFGQwtyDE3DFWGwn3+b+dWJbhYATHtkkHBRWBbnvivRfih4/1f4veJbrxX4ptbaCeSCO3SO2iESLGg4BPVjyfmPbA7VwHgr4Y6h4y8T/8I94QtUadow8jTOEjhiQgGWVyegJGAOvSvMxGbzoUfb4iPIlrLXZf1ob0aFJp669jn5n82UEruBOcjjaR1P8Aj6VSguTEJCnqVC9jjk8+n+11r1z46fCaz+Dt/pXh+fXX1PU763NxclYljt9jdBHtJYHIOFfg9c14vMMBFclWfnBO7Ix1PvXp5VmVDGYeNej8Mtn5HBJWZ9s/AnWvhtZ6HFMbi3stRlXdOJnDFH3EAjhcZrxL4z2fgqDxxdXvgzWBqT3Z827jjjHkxSkf8s5BwQe64yDXl3h/wpruvxytoOi3urrGwDva20kioT0DFQQKF8q2kktyhR4uHHcMOoPpXk5flUYYudWFa/lvbyPqMdn6rYOOG9lZrqPllEEe932beTkcA1jXM0UTGW4kVUc8ZOOD6D0q1PIpl82U4XHQCvTvhB8TdN+GPiGfV9X0K3161uIwpWSNJG2chkXeGADg/NgZ4r2sfWqUqLnCm5vt+p83ueTzRah5UaaUsckjf32wMdeoq/afaHtxLeqkbFeVQ7gDnqCamiC7GkRBHvZ3AHRA7Fgo9hnApksvXe24n05pU4zcuebtdGs6sPZqKjZ9ydIri7la3tIZLpoUeRkhjMhWKLlnIXJCgcknpVBHEoDIdy9j65r134VfGrWvhBc3s+j6VaXrXsbxu0ygTOjIV8uRxndCc5MYABbBJrx61hbaSoWMtnAXAVckn5fQDOB6VGCxNaVWpTnT5Yp+6/5kY2XQmkyI2OPrVRjgccDHbv8AWvprwt8AdI1H4SyfF/xj4si0zT3guJoLSBVkkd4wQiSO5G12fGUAyBXy/GZ/svnuCp2biuc9B+nuO9ZZZn+GxjqqjNvk38ipU7WJQqsdpwC46dsiu3+Gus/DrQfF/wBu+KOgz+I9DS2nRbS3fYTcuoETtkglRz9Dz0rsPGXwL8eeDvhtYfE7UGt7vT75IXlhtgzTWkUwyjyHGCOmT2zzXicCbhk8lu46U6GOw2ZUJLD1OZJ2uns10KSknck06W+tEu1tLia0iu1kglVJCu+B2LeVJtxuXgAg8E1lMWRyuQpxzj0rUvZwgUKSOM+ma1fCWjaf4hvvK1a++wRZCnZH5srE8YjTuP5V1ewp0oOaXr/wTSKlUdjk5WZVGDnFaumf2al7Zy6xE81ik0QuViIWRoiwLBD/AHiM89B1NeheKfhPfeHfC9v4pimmvI7u6e3iSO3diCjbf3zDIjJ/hB6154IRHbmJgVl3HO4dMH271x+3jiaUo0pbpr0Lq0JUppTPpD496PoHh7VvC2l6TJZCcaW8tzDZsr+Qksxa2jmkQfPKYiCWxzXicw8uAOSQTndkZGDUNtbxLnnJc7izkknjuTz9PatLxDo15pnh7SfEFxMHt9YedIVKkHFuVVmH94EnH1rkybB/VMPSw9SpzS2v3IqyUm5HJXVyAZIYwNjEFcnAzWPc77phDKc8glzwCf61eVUeUO5EhA+4ewPfFTo2ZUQYcR4Zc91HXjvivceplaxRt8InlxwIVwc9c7c4wF6DParn9seFrPwD4g8OX9ubnxBNd2h06fYCbaKJi08hlzkEjCbACWzntUE7pa2ryTPks5YnPOT3+lc4mgarqltNqIQxWhEjtIxb5lT75G1W4U8E8AeteLm6g0lJ21OvCpnneqqLly0e0kMCGPp6Y6/n+Nc21i4y7EFsnGOMA10tx1HkHDHrx/D9feoGjUpKGIjO35D74614uJpXu0etSqnElYzMjI33D+GT712fnDyvmHmHABUnOc/Wu1+KviPwH4gs/A0Pgu0ktrvQtJ+z6xK0Ihjlu2k8wJFjl0jXje3JJ44rzWylMV05zkSMcg+nUYr56M3UXO1Y9VPqfYPwI1i28Q2sOnXGFEyPaSKRvTKgspKn5c8YyR9K+oPCGoX9wpsb24MbWx2sobJMZ5UP1CLxgdMjgc1+bvw58anwF4yh1AkJBPIp+YAxiReRuB4/CvuzR/FsWleKxrjHFh4lGHZHA2zgZYsDnLNwVYH/AGRXj5hQuj6fh7MFTqpPqe82NxJDNsjfeByoI2oG9Nv3kXHQZyTyeK9It7VnunRIdqSn5Afu8Dnn37+leVlbeVFLSssbBWVsfKFc5Ifvz6dfWu+0DWHQrG0wCygxozNnaV4I/HoPavi8ZRP2/Lq708yneyz2EwgMfETk4LAhg3Ue4rP81nWMxsFZCOF9B1HHOK3ddu45BGnlqzpxnHDZ6de3+RWEiSS/MqHaFOVA3H8+v4HmvJufY0XzRLL3TtIku3LxgiPacjr3AGOKzwZXBdm3SEsdofbvHXGeoNaEMTIpkYEFzjnsB6e/seKt29qzoHwFhLZ6DdgDIGe3PcUXNHG2pBGrRrgyA5wQi8qoPr2z7D8aV5N5LN8zZOM8bTnIoEE0g8tUO9ztXaNxYg9No6D1NeAfFj9oHwl8NHk8P6Wy6/4oZRH9ljbNtAw6G5kXOGHXyxye+K6MNhalaXJTWv5HnZlmlDC0nUrysj2XxZ4u0DwLoMviHxjqEVhp8bHbKx2sJcZxEPvOx/uj5jXwN8dfFGv+KdZ8C/FFrB9Ks4rpo9LtnXfqN/bxSiVpnUfc3H5Vj5xnJPYejfCj4cat8X71PjH8W9XTxEEkZbfT1Y/ZoHQ/dCfcHH8Iz7tX0wPCehal4/8A+E0vLYtdWsC2NkZ2Uw2sMQ3ARRY+R25LNg845r3cPCjhpWbu2fE476zmVNSj7sG7r/M62FBcJFe+UN0se5UyFdRL8xUg8AjOG71U1m/s4UVIXVHJ8opnaF6Y2n/JqtqF9DG32rYqlmB+Zl3c8kE8gEdSeR06VxNwbq7DKrGaFnZst95fT5h6+g4PrXlU4+8z66cm4pMJrtrqMrc7mMoyshyGDL8u0L+pJxis3MjhTkoSufpjjOex96nmjmRotvLMQjMM5KYzjnipVg5Hmv8AMzegxx25OR/wL8K71Y8qq7PUrwRpFIkka5w5Qu3IKkD5QOuO4x1qzttbNI57shRu2no2c8HGcfNt7Z4965Hxz8QvC3w60sX2tXC+eTuS3QI8km3rgZzivz8+Ivxc8Y+Or+WVrmXS9Id2Mdssnlsw/h3EfMc+g4r0cFl06vvPY+RzviilhfcgryPsnx78ePAPgqaTSIrg6jfRZZYLQrvTb082Q/LGxHB/iPYV89ar+1L4v1S4WDQdMsdEhfJDyg3khBBxnhRz0+UdfvV8rxZQzYVVI+ZuN5z0596uxq/mK15GQ0ckYZW+XapGAQBzjHbvXuU8shFbXZ+e4virF1W0pWXke5S/tH/GC6tonuvFlzCqBGHlQQqUlRsLEx25KAenAPJFZ4+OXxMnG+TxTqiXCu6b3dHjz97B2jpjuDntivGJLVlLxF1kZd5Ko2Sefly3bHr2qwIn4P2rexALDo2SMHk8D0z+XNafVYbcp5X9q4n/AJ+yPerL9ov4tae6y/20L5ctxeW6TFlXHyuoVT15XaenLZrurD9pzxmriG/8PaLqS2znLRO8JfIy0iMpZTgcZxwexr5HxMqFlVoHKhWAO85PqP8AHnvU4gkllJCZ2t8xJ53RjPI46fgPep/s+n/KddLiPGw2qfefblt+0joBbzLrwfc2yl1Je1vEmXa3UqropI+mM12uifHr4a6yRG98+kSE/Mt5EUHJ4IdSw/DGAOTX56I0sbCSJ23E5fk7Sh6nd0GT3Iye3FWXkDoYLmLLKACV+U4IHHp2OFPX1rGtk9OS0PUw3G2LpyvU94/VK3nS9totR06aK8tZCNjwyhs/7eVBBX3GMelMYOJYY7mJREwLMx+4R1P0z0xn61+a2i6prGjIJPCmrTaZNwxMcjKHK9S69BjOCTwPU17j4X/aJ8TeGrgx+MtNi1S3wGMkeVZY2/jK5xJgdzhmPOa8ivklWOsGfbZbx9g5vlrw5T6vtftQt3F5K8wE2CC6hthG3aBjIUY+UdB171o/aLaRXEnnSS5PTOAF6Ej0x37npXm2hfG74W+ILafzbk2Vy0aPGCgGXZgFU+YV2HjLDnHqa7ePU9K1K4xpUnmLOcM6yBigCsdxUYwpIwCce2a8mrh6sdJI+0oZtl9ZJ05I3WuEiSaRB9ocBHyybQp7cfewoOcH8TVqK8kRAPKVdqshOANzKQASeuSc49BXLC5tXUgHYhYRuQpZd7cdT82SBnnB9sU9pbRMnCTfNhACwBbBzu74/wBkdT1rm99HfB038J1EWpzA4fhV3DqpJz9ama8lcFG3E7MeXwDhuVx36j6nmslLi1WUSDD7iAMqF5QZO4DjnJ29x3GanilPBRXQDEi7eQVI6bz/ADHPtWcqkkz0qWEg9S9HeuZYxIrSKWAOMD5u544GPzqWN8EAxtK2OQAVbOeCG6euaZaW9xMnkRhimR/DtUjqV45zz171p38Zs4ZJrhmby1ZQr4GOnABOcVUak3sjWVClHcpi6KbYdpkY8lg4AJUnK59B3/lTJby3cAQ7k2qRjBKsxPU45/xpv9raEYS7qsTTYkYJ8yg4wAQO/HrgVDL4z060nUfZTK6KG3Y2Z7YDH9WPTtV+xqS6GEsdg4fbRfinvJHxJAw3lVkbb3PQhewPcD6npW9YJJEZWDKFVd0JJ3fMeNqjI3HPc/KPSuE/4Se5luZJbi1PlM4ZlMhVlbHyqT1UH9aoXOtarcxBdgt1YNhUG45znJbr14C9q1+oS6nG8/ope5c9f1HWNKsFji1C6NuY4yTsGWYcFnXrjnjeTz0Fco/jAT3Cx6TB5YiU7XZMtuIyu0ZO0euetcbZWAEMl1czeZLcoGDMdxc9ME+in16VcSAxNsGYwnGOhY4HJYda1hhYR3VzhxGZ16ukXyoZLNrN35smpXLRxyNyCQWk4y3H17DioZVt2kEUEBZjl2A4zvHLbupx3PWtdIVuw+4nDoQDjlj2J9AOyjk1YURmItg8IgABxn5jhvfjrWvNbRKx59Ond2erIVinNnbec4XYTsxxvDjv7j8zWmbWK2t2UyAvGCD0CkMoAPPJIz07VGkDLKqx4Dwp83Hy4ztA9uD97rULJO8abAqrG4RyfmB3H7o9AcdDzWMjvceWJEslzMk8EUYYMiSFsYKCL5Tz7/l7VZt7j7PYuSWOSRnOAQDj73QHPbv2qiqCBhLOwPmNtUfwk9/wH6GtOGMG2jj2HcgkbaxxknkYJ47DJPPpVYt6JGGWx5pORKrpAJVgJbawJU8MCRjH4dhTNEu4I/FFrcvkJPtV8IGyrKVIBbqxPQHvUHy+azE4LRHJPA3tz3rDdri31fQ5YQdpmAlOwuUwcjkcDHvXq5M+Wpc+N46XPhm+x7fqfh+98YfCHXdCggzYRxSy22GVJp5kfdu/djzdsYzuduAeBX5YtZxyy6jcxXClrdhA0X3twwcMGJ5O7lRj361+x/gq61eDxrp2r6oZTcyTLbARiHyZoipV40AwjHacYAAQZLfMa/Ob4m+ErDwf8Q/Efh612x239p3UkJyEjgjZ9yFXPQgADPJJ4FfpORYi7lSfqfgeOjZpnzzfWzLapqAK3KyOkTuhY+SHP8WR8zcAkdBxmszUBIzGa3Dbwvk43Da+OnXtjn09K77S3mttF1SxvLoTIt1LB9nYMZYkQg+aobCqrMQrAZkc8dBXBX6MiWyQyBYs4xkMZPVeOuP0r1arWoqWxasLrT1jk0+6Yq5ImthKpaNpAux4ic5XegyG6/KVHBrY0XWBAv7qPej4gaNsK6R7shkB6c/wgknoa5QqkcwmUK7oyuhcjACc4APAx1rZsLyXUp59RvpFMlyjAoTgFjzjIGOehx9aMPX6MyrUeqOu8eaTDA1t4m02dpLWaLy7oY4eN/uNjodp49QeD2rymW3hd1uFbG5BGxRsMRnAJzx/X0r0S01uWHQ5dLnRpLOVNgDDBTf93Z9ccr0IGfWuNnCG6aWZRJ5rFHMZ2qFQj5t3Yjj9fWjEUk0XRnbQ5uSxms7uOS3kWKKT/Xg5TCg8EAdh1LdasPoN6Q+rWGbnTWO2RtuyRWVdzKiDmQBRvYjAQEc1oXFshLzSMx2NkNu6p/CcHoD6DrWY5vNGinuhcyx2V0pgnjjc5iEp+XJ6mJmxuBwB0JxXiVcFfWJ3wqhDe27Sx+ZIczfIu3hct6f3Rj15rrNPvWs5obi2umgniBEbZKPyCCAwONrZwfUZFcgUspoDLYiKBLaPYUjUElyQN2ckMW68fdFLYL5TvC2XCBVXJ4H4H1rzKqaOqO+h9K+APjFq3gEJDYxpJatLJLLpud1jdlyAA0ZyYY4lB8sQnLNjfmvs/wAEfFb4X/FJX02zvE0HWp42hbT9SCKLliRsjinJWN1yD+7YDHTBr8sIZsIYlRk8s5TPy5I54x29RV6HVbq2N5i1S5gctIFyFdZdo2uueCqkZ2HhvrXhYvLaVS7asz6HL8/r0Va90fuAV8QaVexxLYxmGyR0tF8pY4/MYfPKhHHC8eYTtT+Hmsv+39NN3EbsnTIol8uFbN3UKXO1pF3gyLuzlmwXk9RX5u/Cf9qD4g+AorfS3vZdR0XcgGn3b/aI4LfcHmMLN83mHnapO1enavrjwl+1P8NfGq3N5r2l3GjtDcNCkkhXa0DsCk+5eUKRkvK+0qmNo5NfNYjJ6sH7q07n2WCzrCVld6M9xhl01LGDT5L2Czt4VdHMyYdnkY7ojGmWJ3bWWFThusjY4qxPBoEkL6c9zCQZFtma2x5ksv3/AC1lP+tmzgNt/dwjOTkVn6MfBXip5JPDWrxzzTl33SHEjo33XQEBgjryGALP2qR/D2qFPPsrSW6mWQiN41U/Z0XA8sRjhTz/AKpfm5y3FebKlJbo9ylBP4Kli6ug6VfiAxyR+cBK8cMFyIwwTqqSsQwRTnfM3LtwgxVK2Sws/sX2HVVtVCvJLMtxIzRFuMRqcfe6KPvP61iXOnwWkROq23mGNn2W7KrnaDgjccByO7kbE6VHb2F0qpc6xJ5DXnzwwRyKPs8YByxIB27gAd/UAYUVJ6NKg7Wc7o7BL/xDBNNBY6gt08gihiMjxu8kknzRxlTjnHzFQcKOtLdeIvEEGlw6tdXUDQtI8WchxJMMBgD0IA43flxXA22nxXupDTorPz4ki+04PygBeE3EcIDnIAOSDzVXU4LyfSRp9vDi6iuYsmKQtBGjHhSF+UMe4HNZuHU6KeHipJOx3Vv4k1csVlMdvuVY49w+XYnzMf8A655Pasx/Ft48Rkh8mOIMSXzjco/vDpj09axL7StOi+2WUUZmfe8fmHJZYk2linYKScM7Hp90ZqnMJ5Ld7t7dS9rtIVYwEVBwuAecN3H3m68VfLc7oxpdUdNJ401QKZfOSWOPDKQwwo7Ef3h6Corjxfq0T/JNGjLl1EaZYepyeSf5VzV08ik3ckKGGXfGhdQqI+MngclkIICDp/F2qhNd2NtYSzXEsVy0HkC4khUvIvnPtRR7u3HoMGn7Jl3onVHW/EE0QDakqxMufuqnXnPHeq0GvapuMcmqmNiMFjgkgdAR2qvdT+HrWPVdP1Nora6sIHnnjXapghjAbPznqMg+YfvZ2qKzE8Y+Dl0NNXwG+3W3mRoYCJ5RGceYi9zKeFVTuJ6jFUqD7ESxVBI6KPUdTl89xdvtwNsoUHcR0AzwOe54qOG6mureV5rgMJpQrBm2+Xj73GCCh/vkZPQUyPVtDGoR2L39us06R+XG3DOGAYqVXCmRf41TOzHzVo6Pq2hvciFNViUFS8r/AGbcytnLxRSLw/BIaVR8vAxmn9XfY5JZlQjqjLCf2cFNv+8lYec0RJZGiQ5DEEcKT6/iahkgngjs5orkxWs8hf5/mjEpBK5QgqfQDJHet5Lrwtc+baR6xLLE7NIyFPK3Qk4Eau2Coyec4LelXdSu9GjCo8enqheOKHziNqy4+WNQSFDY5x1NHsZLodMc1ovqchBb2S20a3hYPdoZAsAAeOTnC+nzHkseB2qvdaSIIDI906IyKSrKS5bv9Pr3rtrjUtOuP9Ga/wBPjUZU+S8ak+uRnJI7AVSNlpO0u8y3GOQwYvnPvU+zfYX9qwWpxlvGy+Yqob4n5UkcnMadgMcfgamtfD8pYMqhVXOQRkg9eRXoi/2Wka75hAijlRhQPc96VrrT4FDIROScgg8t+WahopZu9onCr4flRVha8dNrFsRR8jd3Hr7+lTp4Q0SMhHSabHzlfN2qSfYc812ket6dIjFXSPPJyCzUDxDYIGeLzHUfxBfl/Op1MZY2rIy/+EV0qSFR/YxDrypEjFgPp6VatfDvh+wvhfwaBD9oA+VneRgP+ANkZrPl8cG33tHYuYuTvkbaCAcZC9T+FcxqfxA1yRydGSBV4Db4zndn36fSqUWQ3VZ6TBa20OpLqNrpSW12GLB4gEKsRgsDjqRx610l3rF9em0k1K2iuJrTKwSNCrPEjcMEYYIz3Hevn+HxT4wucST3UZUc7VAUsc9AQeCK0LbxFqUMgGofaolyzOck7cdPbHuaTgzkqYSMnd7ntn9u39ugWJnRQcGPzGRRnP8ACuAPpVPVfFV3cxC31C3E9vAquqb2I3A5zk9Tnt2ry1PFbHes8kbnqFdSr7fXPStVNbtJkUYLhhk7MSDnsSOlT7JszeFg9WjsG+IOrMsktrbIFSNiHkbc0SdzkkYU+/J7Vk3nxS8Z3MiiGaLavySMnzSuD0Xvx7Yz6+tZtx/Z17EyxFVZGVlGQUL9i56EVSudLNvKLqzBE0xCukZG12bgFiegH94delXyRMJ4ClLodxp/xd1WF5IbjTbKa3tkULEISrbe/wAwJ5J644raHxr0yyMslnod2kca7VZJFDxbvvAKwIHXrxXgcja3p13Ml75k1uiAs8a56tggkdQK55NfvCkl1BdJCXdI8Mu8IE65XqS3HJ4XFaQpxlucWIyTmX7s+19G+Iuia5p8lhCssapsMj3TxqI0YjPfnOOK62PVdCvUN4twyq0rSBJ03vu7YIBG3uCK/PaTWWa/Rr3y2tkw3yyD72P4l/jA7kVpWHxAOnXMraXeyW0aEBEJ3QyAck+WTjafwNbfVOx41TLatN9T68XwZp+pPeW+mwRtM1rIYZlCqzyE84diSC2SMn5gOlc7q/hKGHFxBp88QjKyN9nOScR7PLLdFG7dkAbn6muI0r46eG3sfLvbFYrvyfLElvKqoMHJZYm6N6ZOcVtx/GbwbLDAJb6+EacIsUaHDNxwyN1+orP6vPoa08RVhL3jgb/wTBEgt7fUYDJLIjHfCySIgwHJYnAPouOetRyeEdVi1m4hsZIp4YyjwTM4ZTH94xFQMg4HbgZ5rvx8TPAzG4tftiujgmRru2cHB6jd2UdTjqa2NPu/D+twyR6dnYoLJ9lcPI6MPlyvcN2A+UfWk6c1uj6Chnc7WTPEb691DTrhYQkljE7kHfgrkckBl4OAR7cdKhtpLIsIlKSxxsTvA27geCST3Neu6ndqI5xqtqkyCIMUmUo5uCcbRnqSOp6A9OK4eW30u0vke2cyLZ7bloJCCkhOP3augJ/4EeKLM9qjm/ue8YaW2nrbqdNuZYLgucCNyNoXpg12N9rUPimwj0/xfoWn+J4ACJGvoDJO+G4ImHzq3pg8VLEui3esXFzrVwsFuIQsiQxeUouJDu+63zlY14GOX61k3M2sCJNWuDDFCpLSWwxHcrAp2ozRju/UIOQOaujXqQ1g7Hm4mGDxfu1qZ5H41/ZZ+F3iRrjVvA1+fDt1Jhf7OvmM0DO3/PK6GNv/AG0BFfD3jP4R+IvBF5PZa1YSxFGby5CSyZ7MrKMFB/e5z6V+qEepQR6hdRR2VyyQFF2oyzJsbB3PnI/Lgeua22n8Da7LcaR4qsI3DOQ0seJGQDuQOBx37V9VlnGWIo2jX95dz4zNvD/Dyi5YdteR+Iqi/tZ5IwrM2zkuNo6/w9zW7aarJGhmYERxg5HTafp6+gr9QfHf7KHhrXrGTW/htHZ+JmViWspf3F1GMZLRuD8xHbIzXwP41+Glz4RvYL19Mmsd7lHt75pIwjkEBtzgDb75xX3+W8U4fEW6M/L8fw9Vop6nK2fiqaJ41bbO78qWAXAA6exresPGV7ZRF7m2aaCU7cKwLbQdzDPce9ecXGiXSaleWFqqs9u+3y42EzdMscpkfTmsI6vLaqYYpN+zkqQSMj09TXvVMTDlPDjRd9Uer+K9Zs4LY3US/a2cBo7iNzmI+j5/u9/Wui/Zy1m61r9pr4WQNI0kcOqIVPXGVbJz7+1fOk+tyRlp5ST55bzFH3W6Z4HFesfshXkz/tU/DdfLBj/tNMFScD5HwMeoFfF8QYiDw9RLex7WDpyjY//S/OncCOuKYAB0GM/rSKVHUYFO3HoBxX77a2h8YkHsKD/dJwc8Uxm4NKCCoA5z+lIQuDz3zT8AYHJpBnp6UgZtjEcf1oA0tKtbK+1K0s9RuhY2ssg8yYgnYvfgda+kPGGofALR/B7aR4SuDLeSwsTJHHvuGm6ZmkfAAPOAor5fcjbnaDx0PqahzjAUBfoOK8TMskeKqwqOo4qPRdTSNW0bCDJVctxxjtTpWCnA/ClKr+PWq8mOhPFfQNnO3fcjZmOflDbSGAbo2OSD7HpXpnxN8XeEvGGqaZdeDvD0Ph6C2s4o5441CiW42/vG4zxu5X8a80XaW2g4GKVVGQB1HSsKuFjKrGs3qunQpMuRfd46nirHnrE6q2V7DPBJ+lVGBK7c7RyDjkj3r6f+Gfi39mXR/hVr+m/Enwxeav41vVkigmh3Nu3ZMLRuWCwbON20Et3rgznM3hoRn7NzbdtOxKgpbnzvjzcsvBB5BI/pV9RsCruG49j0x35rJtEnjiVrkBn24cnGdw+hPHTmtQoxKsuMYBI+teirbpaM53uSRKzbiB984GOgFXbfD/uIzkdyKzkuDFlWJ2nvitXTZCZjtblwBwO/pUTlZGaizqbKF3ChQN6njHf869S1X4RfEWD4bzfESXSnOlKUZljw04tyDmdlXpF6nr7YrzuOOO1CtePkDd8vUnPHSu5Pxw+Lkvguf4brrrW+g3EP2dl8hDcPbA58ozEF9v45xxmvns2nj+el9TUXG/vX7eRtS9nrznkEUeFLqSgBHG35ASMj3+vevo/4OaN+zr4utYdA+IFzeWfilp22O9x5dlNCxGxUYfccejdTXzgXNuxgjkcZxhScjHrk85qxoumC+vB5kYaKNvmZmx0PXFXxHlNTGYX2dGq6ct0138/IiEkndo96+KHww0/4V+KDoum3H2jTb2IXEJkZXlXDYKs3Qj+6fSvOYwrBwGBGfXpTy5891LF1XIUli2FHYEn17VC8rxnYoCp0DEd/cduOnrRleHr0qEKeIqKclu+4T1d0S3FykERuJmxtHAx17VzGl+LtY8L6rHrWi3T2l8cquFDhxnJDKeMcDBPeuhs9I8R+KtQFh4b06fVNRKM0dtbJ5kjKnLEL1OB6c1keMPAnj/wZZx6l4p8M32nWsyROtxNGREgnYhAZB8oYkHKsQRjkV0Vvq1T/AGfENPm0s+pUFPdIwPFHiPXvGeuzeI/FN1LqeoTqA00rDcETgIAOAo9BTbGyupFae5cbCc7R29AKz7a3kuic4KZwuCMsSccY5OTgfjXc69oOv+FNSGi+KdLutFvtqyLBdxNE7RsMhlBHzceh+tdUZUKCjh6do9l5J9hq71seweBv2iPiN8O/Ah8C+F4LC2tvOkme7eJnnZX4KMMheOzdR0rwO4cMzPyzHJZichmYkk49yauzSRxWzSMSMDoR69jisXzVOPMjMeBgdSSfoM9ulcWAyTC4SpUrUYqLm7y9fmw9o5CAfKwc5+tW7WBvlIwFB49SPaqaEzP+5+636j69P1rehjAVNwCjjP0PWvWctG7kj/vbmzuwM8elZxzGXkfhDg4r7V/Zn+GHwX+I9udL+ICRT6xfTGOJTdtbzqAQAYwGXjBJ4ycjnivlvxpougaL428ReG/DuojWNF0u+lt7O8OCZo1P3iy8Ng5XI64zXzuWZ/TxFephoxalDdtOx11cLKFONTozl/LiIDSL94+hUH6Ejn8KazhMxqvCds9D1xXrniD4qatrnww0X4WTaRZwwaPcNcfbIwDNcEKVQNx8u0E5wcH0rxxnUskkS52NsJbufXHsa9TLcRWqUuavDlfy/Q5WkMkgMkWd+6KQhtu5tu71CZ27vU4qSRcxMJAx3DB3YycDB6dj3p6KBI6By7FeuMHOeTSkhjtUce5rrhShGPKkkteiV/u3C9z0y1+N/wAUovA8/wAPTqkMmiT2xsm8yBWn+znH7vzDzjAx06cV5YsQhi2x/dXAGTzj/wDVViL7P50C3Mpt4DJGksigFo42Yb3wfRSTye1e0/tDeC/hP4D8WaXpnwj8Sf29ZXdkJrlTKtyLdyQEbzU+XEo+bYc7T1r5rDTwWX4lYOhT5ZVPe0Tt/lc2VOUo87Pnu6XcwdjjHTIz+YqbS9H1bXtSh0rw7YTapfSBnS3t0aWQhfmJCrzjHPOBRdDIJOdw9K9a+GfxP034ZeGNdvPDlrfQePtRYQ2mqQyottaWgIYDySG3OWHzfh2r2M3xNWnS/cR5pXWn+ZFJK92Zmhaxr+mfC7xLBo9zFBZ3d3aRagtxcH7cArsUW1jx9wuP3zthgQAK4ayg3lmlBTaMk7iw684zz+dRSyS6hdy6hfuZri6eSWaQgAtLI252IAAyTzgDA7CtMNKkbiL59y7c8An/APVWODwXs1Jvd6mtWq5vViXFzt3nGGj4X3z/ABflWReTPMsMUs7vFajZGpcsI0LbiIweFyTuOO9OnvHmmCoBkADj0qYIs0i7vljGcDuSK7vZRTUmtjOx6vd6n4Asvgta6Na6Vbv4nuLtJZ7nzHe9XZnccEBUhKYAUFtx54ryeFhFbKXA3KpPIy2T0FMh2fM0pJVehbnGe9Zd1qH7tzGT5shJ6YG0DAI9K8vBYN4eMo8zd23r08jW6ZlaxeLJKUR/ugZOOd39a1dJ+J/iXw54A8QeANLWOOHxL5cU95yLuK0B3zWsLZAWOZ8F+5xiuQnmPKuNzHqat+Hrvwzaawlx4ptZr3Tkim3xRKWZ5PLbysYIwA+CT2Fc+OwtOtG9VXs7r1NIVHHY5LyV2jaAB6AYA/z6VEYIcschmXnGOv0rQt4JlhTzGBfG1jngn2/oaiugsC5UBu23pz606lKO62LpyexxuoZhbamNrcZxy3tj1FULN3aUF/nXaRjp7V0V7AdStSsC4lj5APBPuPWuRhG0nPyxqwGT1z/F+FfM4mPvOx79CWhs39r9thZsZ2D5lx1TGM/UV634I8cy3WiR+FdRn2zwhAoK5jliU/I47rIh6+1eVNeW4KoCMqPXH41k3skbyCeNikindlWx9Cvoa8+VHmR1Rk90fqd8NfG76/bR6NfxrFeQfKk4+ZH3D7xbqB6gAnNevtqCi3NtKoiuYsxjphlHJX0PtivyH8K/ETVtIngMsxMtvkRzj/W5YdWI4YgcZ619pfD/AOPmh65bR6L4ouYorq3+SCVl/dtG3JAPG3b2DYYnua+ZzLJ3zc8dux+kcO8U8q9jWe2zPrGx185NtdD92OEO35gfRs+3TFa/28AlwjKqg4OCMj8Opr528T/FLwX4IsrXVdfuxdxXcjJbrZDzp3AHLFMgYU8E9q5OL9sT4Z6UHt9N03Xb8yZKK0UMS5x2ZmOBXzVbKKzfuRP07A8W4KMbVqqPrf7RFhZYmDqVHIVguT2Ge471k6nrWj6Hp9zr3iG/Sx0u1Xe9w8mxFx/CP7zHoAOSe1fCniT9r3xRrUkK+B/D8ejEHabm9f7Sys3QrEu1M/72RXiM6fEn4yeIbfTvEOo3fiC/uH3QwBlWNSOWKQqBGgUYLNjgd+1dOG4Zqy96q7LqeZmviPhYP2eDi5T2XY90+JH7UWv+Npx4V+Edrcadp983km827tRuS/ASBVz5QfoD989eK6z4Rfsn2KqfEXxSDPcyN50ekpJtPzf8/MgOS5bkoDkdCa9W+Fnwh8L/AAl0/wAy6eK/8QXafPNGofyxnO2L+4ATyeC3rivVRJfeVK8gMcZT5ckfMRyCWOTnHboPWumriI0o+zwyt59TzcFldXEz+s5i7y6R6IuFNOsbaLTtOto9PtYFbakCiNFIPRFHH4nk1VbV1+SCBGlnLbWUYC8jkMTzk5zx9DXOQtI0kjJMfK2569CT94bucfX8KtGUMwlkBUeYoVlJcnHAUKTk5Pb9a8aonuz7nD22irIS4SELIjSb08wkKAdu7PX0LfyqgIrm4wJIxDCjjiM4zn17H1PetOC0nkZJJHC+VIxwenPUE/3h6dPevM/i38VLT4XaKsxgXUNT1KN0060Y/LKQcPPK38MMec8Z3sMZxWdGjOrNQgbY7HUsPSdao7JHSeI/FHhLwTYR3vizVY9Ot8lI94LzXBPRLaIfMxP97oO5FfJ3ij9qgzSTW/gXREt4TlEuNRIaYkA5PlIdue43EkV8sa7rms6zrl3r2uam+pXlwUZrmaP5nB6oi8+Ug6YGAQK55WkuppEVFXDl8g8Krdu4/wA9q+2wWSwh8buz8Nz/AI3r4huNBcsPxNHXNd13xHrL3mqTtfXcxGJpcHYc5+Rei/Ss28gERkWRluW53ZB3BhjkH0Gegq0ulXkcazRSCdgwODgHHpk9fxqW9t3mVyoInUMpHIYjHAwfTseh9a9t0HGKVj4aVbmfNJ3bM55Cj+Wr5AjzuAxuZf4gR1PPelCKN7RF2URK4z94c/Nz6HvjmoXmJdDjLoAT2KkDB9Rkfl61f8pZY0khfeW3KxXoc88jt/MnoamKBsag2ytFEf8AW9VCHJB5IyORkdO2etWI/LjMcKpmPepLkA52+p6bfXnPtUAJidAUJAxwc8leG47nnpmrEcJ8gxqDtyQDjI3dxk/xY6cYHvV2EpEGJov3oBVgGYFc9c4GD15B4GMn0xVly6MWCiRmO5TkcMVOeFOMjHQZx3FIgaQHIbEYVpC3OwngdwCOxPXnioZzKZnlzslJZWHClsdOBwR6dz3NNQb2QOSLoM8Ei+UQpCYGCDvZDhm3Dhhn+MdOmKjeIs0QKNAGkVQwwwG4ZPQnrnoMsfSo47eeJV3BCqMCQPv7n5wSfvHjuQB2NWFjlPmTxJjyiHZTuzj1yeecfeYZ9CKv2MuwvaIdBGryKy53fOh2A7SAN23aOOD2GcdxVhVnUxKSUjulTy2Q5A+UhTk5weOf4famtb+aroX8uJiGBwQNnBUcH+WCe5pqzvHIjK7eYrY5wOFwSMjrgjI/u+ppeyl2HzIknt470l0GUYAkqqgbSAx45A69BkMe1XNPn1LSyLjSL25tQ2MFGKlgygjcuSCAM8cqp54qibu5SeKb/V+ZIqFjg/czlScYI6DcefSkjvbu6CoXVCE2gEqqZGQyE4GGwT8vU571hOlF6SRtCtNL3ZWPTNO+L/xRsIxD/a6zrGyjMsEZkAXoVYeo6vzkd67O1/aC8YpH595ptlMYsqWj3IG35ZCBg4A9P4vWvn9iZV2As4kHHy8njceMDkDjjGB602LzI1jE0rOGwMuxJ8sMBnjqOoz14xivOrZdSluj1cPn2Lp/BUPrnSPjvBdzQwXmn3FnNO65clDEr8gsCeVBx90/nXutl4gfU7YJZtHGHzuljcSI7fw8qSOO3avzbBmjjlhjkZBIobrlQVyOT6knGDgnuK+0v2ImtdT8d6/4R15VvbW50trm3t5PuRz25DYQKAvMbcjpx0rgxeWUKcfaW2Ppsp4tzCrWjQU9z1s3N9Eu5rxyjYEm3IGfX1HT0+lQTTAy+W7GT7Sdgdt7FdwwSSe2R15Jr1TWdN06C8mbS4EEZkcIQgwu0Y6HPv14+lYMCy/2laQFALeOT5YQo29mYg/1zj2ryI4ujFXij9C/snFz0qyv95xcenRkC0jkkmEgCPsBwPl6FV53dwvQDk1rWmjNBIsUhLOoK5l4Py4BBHQ49eMe9egf2laMJjFb7WdmBPTK9D06evXBHWuWluUuWlER8xZJAOgyE4J46AnGNo4HWk8ZzfCjZ5GqPxalcWNrBhkZHj2kIxJJG4D1685GTyB0pzWatII4MFGIiIY5ARjhiFXnjOeOfWpWDb18lMDcQSeScjbwD29T+VXtNs4ZL5YYCRGxYltuMELkk98VhVnK253UaUXK1h9zZ2UEdtBaNvaJEViPTPp7jn19aSNpHlikxvEUpXHrvHGD2H1q5LGGZZWXLBQxfnBYAqpHfHHQ1X2MUiE4GWXkLwePY8E/XpVU9rtmeLq2fLEjt4pk02VsYKyAJjqDk5x6A5/GtXyk2yK3RpVAPGSIxlhzwOeg6etKIm+yQrt3By6kA9FPT86mZiI0UuCxZi4xntwfoP7p5NE2RhIvmuyoHeNzPtEgT5Vyf4Ry2O+R/ePHpU9pYL5ChsorbnkXofbceevZqrDMkMs44XzDgYBY567j3559AK3Iw5jSJUJSNfLwOAvfg8ZP1P0rlqzse3Tpc6aOSkge4upIolDOvAz8qgjoee3rjnvXU3TwBFCYJOG3DlQcYJHr6AHj8aYkCRyhyo3ueTyQMdgG6e5xn3pjTmRlIOShA4AH6VlOtzWO3A4DkjI5eWRgRJGvTduGfvADpz0Pv3qSSYwBLxtxUPEQOnDjGGA4OP1p16I/PcI29i4cDtyCGGcDgEc+lUw7PZyRNHlUQNkHHABz+Vezl0/eiz4LirD3o1Is+hNN1C0t9T0iGO6hhZouXfe7xyREleEXlSWGIjlSeWcAV4D+1NoGnp4yXU7OJ7M6ne3cSSYzGxhijeSZJRlSzlicLlFxgHNe06XI8el6LrEjlldRB5aDj58EiXjcRgcKnJ9a5j9qiC/1LwrA1klpeajpVxaXkVvbXBmcIF8ho3UbViUcNsHfhgTzX3eXTccRFp6M/nrHwfJY+OvBupWlv48k03Vng0+x1K1aKa6ldbJYLUJlxG8iPsLjP7wr5hGcYODXg+oaWEtZNLgHmJazFUZVIYgOfL4PzDzFxtGNzA5I5r2nxnLNCula7aXh1e50dheXTKy4WSF+djEY2KMLvYdeAvGKxLm0Him6fxH4Zs4rQQeZfy72dILQXAJHm3EnO5zkGZjvdiFQCvp8ZHl9448K01Y8HnZWi820jNu1yMhj+8EYPJGP7wx8y9u9Pju/Ja3njiCgEyBEyFLHgtjt6nFdstgmtedY6C4ltUe22NHGS4VpWQ28cMYJRmkOUTJeQcyYrlJtOuLOdor0mIwF4nWUESRyISChHt0YZIHpXnUqyvc6p02a8rS3sJML5chQ7bdqlGbCja3JwPu4GSPrT9QskvESWXi6xh9ytl2I/ugAcAD0x3rL0eK6luPtPmpLLIw2uuWkijhA+Y54VMEDd7Vp6lqOoahqNn9snVbG1torFHjj2sY0Ys7Psz5jsGPJOSAMmvRjX5lZnJKFmUrU3F9H5J+/bx53SEAsAegxwQMdevpRcw28RQndLG2CxXAcluquvOVJ7Gr15ptqsskNm5NsobypCRkkHIBI4yF54GBnvTLAW09ybeceUrooDZyCCeRzjaT6/wAqmTNItnnNxplpZSy3GnSYQzM89uuRGAw5IX+E55wOK2RAsqpPasxSQIV5ycAHv6ela93EsLNcyQ5tt3O0ksTnB6fy/Wsa6slssPYsBHMzSBFYlF3EAsMnOPbtXmYrDanVCoSrbz5TyZELSKWXk7h2wc8Gp4ZJA5jmjOBjoCWH/wBaqdjcbf8AR2JaJnOxsfdH+97npV//AFlwylGZcHPZ8DvnGK8ivhzrjPQck4jWRtnO9c+Z97C9gDxj6daBbwTXFxdWqgPKVOzGVKju3OSx6DoAOuaW50+3uolgb96VYEbjtI7irUPlkg7irbeig9uOtcmuxd1uWLPWdRhuBNp889nIi5TZO428bSVfO7OeM9h0Ar0vw98YviZ4VkMmkapI8dwqRTJM7GNoEYPs65G5gCz/AH27nFeYJFGW2OoIIwGYYHuOtPiRrhZAVLDnOTgAAYAFZVKEJLWJ00sdWjtJn1/of7YPj4y2mna9PFdxXDsjzNbpcsEYknzVbaWVeFRFIA6k16RoP7Xem36NBd6VEZ7h5CTGqxFTADgMz/K/mAHkn5Ogya/POWXzUSeF/JMiYMbLgnHbI5+uMZpInTZ9mZAFb5mB5UD6Nxj26d+tcU8tpvWx7OH4lrwXLc/UWw/aP8M3K2l/LbPDZXFgLh23RI0cvDbDt4SMkMAj/vJGwBxXn/iP9oCys7L7LYxPqEur2tniy+7c2srTklZI1AUYADCAkMByzc1+fkF/HLBcWsE+0MyyOA3JkX7reu4dmzx2ro4PEevWWvw69Dfy/wBpKcG5fb5jFxiQnjDBsYLEc1lHK6a3OyXE9R69T7W8ffHjSrXxReRIZ3glZljmt3BNu8keGVk+5cNkA72wIP4dxFeV2nxl1e71GdGv4JHLRx+XBGWjuQiEhhNIwIiAyJ3wJGJwnavn2fVIlu2vYo42aVpJG3riNWbphOoAOSAOCetZ1rq93ZF7qGFJH2skDSKC0Ujn/XAL/wAtAOAOAB2rengqSWqOKtxBiZN2lofRlz8VhY313DeTvcw6vAYLp2dkS28/LqAh/wBTbgZ2r/rpDy5rJ0745ak17o2p+Ibl9SmtZmN6URbeW7t0bMCzEYEsadEhKjGMlsk14DPqlxcs8N8sZEnLjG9mZOjtnqfc9O1RPc2v2NrNVU+chk5zkOvO3cOQCO9dcMHR7HL/AG7ib/EetRfHXxbp/iWDXL64N61rNeSRNdQRyxyw3SlTDMRgyELtVNxIiA+Xmslfif4tg0a1FhrLW6wqEsYI3IMKKTu2MeRjPLk7iOhzXlBuL0xxFAEeRPmzknb2wD8oU/mas3COltKr/NMyqyiMDJYf3uw/2UHA6tWnsqa2ic08zxEvikeq3HjnxLaRanLpmpvG16Y5LyYSbnYMoGFDljsbkhV2szcseKqN8QPEptYL+81+aeKJwjKzqzqcE4mUY3N0G0cDjJyK8snkt0EsywmYb1Xam/McgX955bZ+YdMsenRapSTkWMoFusSDrKh+VQ3QcjOMZ5B3MafJDsjH65V/mZ6vcfErVrZJR9vF4l5Ku62mDTduoYnG/B+YnIUdKil8d6hczWVtBNDdwpc2f+rViqbN21UDMfmDD5y3LDgEV45avJI0NugJjclTLn7qAYy391c/Qmrts1tpl9JLDMsiiVSXBIQsowu3HPGevStI0YvdISzCqn8TPd3+LTSXXn3l1KS7iSe2CRmFgB8yRHG5Ru6R5w3c12Vv8a9Us7jzDJLKrB/3iSbFjL5+VOxIOMqRtXoM18sxTRkfZrWP/V5PmEDoOc49PSmB5FDmJ3IlUhU6IR/exz35HqameCpPodkM+xEdmfaWlfH/AMyMT6je3FvC0J3xSlR+9QkhrZjzgj7+/ryAK6jTf2idGaSCHVbyNp2iR5i0LRJsYn5o9uSdvAEXViewr4F+0XU6n7S7ShirDexYeYBxz149O1SQXUyTKwnbzJNwVx97L9cN2Ynv6dK4p5LReh6dHjDEw8z9KLb4+eE5LUSXLpaXFwhYwSNgoe0cgXO2XuUBOMjJ7VSf4/8AgKeOOzl1mazikUAblAAkblixX+EdAK/NyQ/u3gYhXZ9zKCQQe+D79yck1CxiJ2zqoDH+8Sq+3Sslw/QudP8Arziex+gmqfHPwdbGVmvftgXmLy5Ov13c5/lXFX37R9pb3A/snS3dUB2s54P+0fevjPAaEPJCPnY4AGDgY55+tTB5oiyzKxkXsjZAX2+vrXZRybDR+JXOPEcY42asnY+kLz9ojXpZHWCMW8TfeCY3+pwa2NM/abubVUM9pdxyKu/zIpUZnfoGZZPlIHpXy0l87IpMYTJB8sqA2ccZPr7U7zUZnhmXZjDEdx7Hvn27V3/UMI1ZRseR/b2MUrqbPuvQ/wBofwTqkix6l5mmIEx+/Acs56y+YpJDse2NqjGK9M8PePPBeu3Dx2mu2+2PcFCS7Gyqg+Zk4+TnDE9+gr8xNwLhSBlh1xgkHqT26d6iMOG2ZwoyOAAcA8c+nt3rgr8P0JfCz18Jxpiafxq5+usOqGKRhK0d8rhN7RMu8LGdwwq/LwOcd+9dLouraW8k8WlXoLXMgmbzG3t+PYsT6cADGK/IbSvE+s6VLE9peXB2EkKkhAUHgk/h29K9p0T47eJIIoLTz0C24CiOVBsZR0+cAEf415dbhma/hu572G43oy/iRsfqLDLOJdkbCXCnK9Bz/sHBGf1rkdU8K6HqiPP5Itronh4xjoSDuXvXyl4W/aG1aK9jXV4oriyRChYEyMquDk7h83HYCvcfDvx28H6kg06+ukSZ4wQJlMStLkkqrFdyrtAyWzk4AxXiV8rxFPdH02C4iw1SzhIu6j4Fu7UfabWVZgAFWN1DSOx54+v5D1rhb3S4ofM8+BreRPlAYYw3fBPBHv0r6isTotzKEtbuNHIzkAkbD0y3zBQewzz1NVNW0GDUIjb3SrNF23/vAp9cj07DoPSvO9pKLsz6WjiYzWqufJE2n3UALyAHd6479qpJDb9cBORlV4yAOc19Iz+ArGSNjFc/ZzK2dm3fHj/azz+Ixj0rznXfB09tNLboiMyncrRDjb0yw6jnp6+1dlLFnJicDTqXaR5/PFfQwmGC4ZYrmLEwPIkQHgDPRc4zWhbeLvEen3NrO/lzi2UIAAYiyjplkweO3pWhNoOvCSJUt5J41wkYAywz6Ac1nXgktruSw1W3e3lXCskq7HXHqD+mOtejSrwl8R85jMqcV7p6BH+0P4zhuoRfotzaMcTW9+q3EPH3dpGHAA79a7/S/id8M9fs1fxPYHQLgyEB7CRnhY/eMoQ7WUdgDwD2r5pa2Yy/c/cYJII52ntnrVU2dt5TNuHOOgIPrz/WtamBo1VpoeDKVek9z7o07w5pHih3k8F+IYb57bD+S8u+4jcLuLyFxu8xsfLgcDiuRtfCb6JfRX+o25E0bNLtncBdrEjJVjuUj35PSvjtoXsLlL6wnaK4R1lDxO6t5g6NuUg5/Gva/C37QPinRLlrbxfEPF1gV5g1AK0qE8lo5wm8emGJFc1TK6ij7rua0M7lH4kdte2lxpG+1tJJxBfBDJIeN8gy23cnQDso7damtWnVzc2d46uwG/J+fPcNgYPpitVfjV8ENZhjOt6FrOhwSsE/dql3GGZuG3owZQvcgcCuy8M+DPh18Rp7q28HeLLSa9sZm2wrIQxj/gZRJtLc53HmvLnQlF2kj6LDcU4dJKpocvZnUbJku7LUZbKW3bIaL7xLnJLdyB0/SvQPENy/xK0EaD8RPs2paexX78eGXHGd4BPNc1rPw08a+GZbj7LNFdRDaWhJMNzICeojfqCeOD1qE6jfWNzFHcRS6ajmTEO3IDqOQHPy/wC96HisIylB3g7M6K1fCYnWyZ498QP2L9J1bw5et8GL2C11O8eMiO4maJSqnLIkq92HYgD3r8uvid8OPHPwx1ebw/4v0m60mdAxBlXHmD1jcZR191P1r9sv7Uu4YYr6zjZo8BiYiQ4LHGGib19uvtXn3xLlf4s+Err4fahmSJ9rAhEa6t3BO1o0k5Rc/e2HpXvYLPK6ahUkfA5xw/FXqRPw3DPBEyKrNIzAYHKhW/iA/vV9Zfsl+D9d0v8AaB+E/iHUMRWmr6zvtySNzCOJwSR7nj8K5Hxh8KfEPhG6uYVnj1AWpdQI42STcpxnaQflJ6ZOfatP9lzVtQ/4aa+Gel3zu3k63biKPnYikMGCjPB55r3cdLmw82ux8dFe8vU//9P85cAcDn/PFJsPUZPfjuKeSM9OvFem/DC5uIfEIj0tYPt0oxE1woaMcf3Twa/bM2x6wtB1uiPj6cb6HlYKtyp4qxj5RtHSvY/iX4IstItIPETahbvf3Mmya3gj2qcnJdefXtXkGcoN3b9fapyrNIYyhGtDZiqQ5XYUKM5bIz+NRHOAoJ/+tUjsvvkDtTVwc+9ekQRkt/D0GP0pvT8aeyswJFQkbc45JrWGwmxztgZ7jpUPJX7pwe9OVieOuKUYDcDnrSZBEF4wFz70Ajr6U87nO4cVGeeFFAEmTzjjrV+0VmRT0A9TiqtnY6jfK0tnY3NxGudzQwSSqMdfmVSPqe1WYn3IqoQQPbjI/wA9KI11K/JLbdKzsU00aMagHPP9KkkLKR8nB71HHIQoHQCpjyN56Z4qLd2czDzWZSPunG3PvXU+GtLnu42u1hcw2+GeTI2c9Ae/4+tcyQDKGJBVWBI/Lj8ea+3Pil8a/g94r+FWmeD4NDSLWZbNZ4X0oJEuk3cRxFAx2jzo5FBMo/hznkivm86zmthq9GjSouam2m1a0drdS6dJSTbex8xz3pnk3BNoUEKMZJHesmXUTAvI284A7VVE8qxNJM2WA+meK734N/C/WPjZ8QtN8F6WWit5S0t5cAZFtaw8yPyeSThVHcmvTx+NpYShLEV3aMU2/KxnCm5OyPPlnaeT5juJI4+tdXYQtBGI5l2tN39q6b4p+AdL+FvxO1jwHoesLrlnphj/ANKKqGEjDLQsEJUsnfBrHt5I1KPcZ3DAVcfr+NZYfHwxFGNal8MldehMocrszS0qfTLTVLWbVbdbuzjlDTxuG8t1HQHaQee+CDR4h1HQtZ1y91Pw1pZ0XSJZAYLIyNMsA2jeBKeWVmywznHTrWZfXUSxyR7/AMhxn/PesjULyMRfZomKsABwcdR/9eqjhrz576le00sMh1fVbDVI9U0i9ksriBg8MsJ+YFeRg8c+3FfSXjT9rvx98R/hRJ8ILjSrHS4L1Fj1XUjulFzGhDBYoTny5HIy7cnPQivlhHKeWIzgdM9Mj601kRZRu4Y/xZ/GssZkWFr1oV6tP3o7M3o4ucIuMXudHoE+naRq2nz3Qc29tNFLK0aLI5WM5AAk4J45zn6V9S/G39pnTfin4Hi8FWekPcyNPHO2oXaBHtViYN5cC/eBboSDjHHvXyMmC2VUAnrj1q75U1rF9pUBQ5wD6+teTmXCeFxWOo4+s250721svnYUa0ox5UOlZmX5toBOWDdPavRfgb8RIvhx8WNN8WT29lcWtqkySfbIxIixkc7AMlZD0VgCcHHQ15HePMwEcAy7sAo7ZJxzntXqPjz4aW/gC20ica7Bql1qKlpbdceZAwAOeMh05wG4we1ehmkqE4/VKrtz3/QilJxfMjiZrpbzUb/UVgS3OoXU9ysSDaI1mkLhFU9AAaeNjEBuQM/mKhRNq7vvlznr39Kufuo4lXALuec16FKEYJJEO7dyxaXt5Zi5hsZjB9qQxu6ACTa3UB+q56ZUg06GxgtoEtlGdvJAHA/KrNtD5SlzFleDuzmu/wDhT4JtviF8QLHwzfyulnNvklEcixSyJGM7EJydzkhQFUse3rXPi69PDU5Vp6JLU0pwlOSg2eSXUyQ7JThlViFOcfy6ViNjKuA8i4O0fMMsTgdemM9+tfQn7Q8Pwt0vxdYeB/hdpRjfw1DJb61eKz7Jr1iD5SrJ3gAwzDgkkc4rwNmlJLq0hLAgknj8v61WGxDrYf2sLxb2uVUp8krN3PVviv8ACLXvhBqGi22sXMN9Hrlit5BPAGQc43xsr/MCu4c8g+teYKCGJHTtUt3qWsatJBJrF/PftaxCGEzytJsjHRF3E4H0qM7VKn9KWWU8RGjGOJkpSW7t5kSkr6EUxYYHc8A1RVYxgAbec4HT8v8AOe9SSsZDgdBj+dbek+EvEniDQ9Y1/QLM39toLR/bEiy06xyBmMojAyUQL8xHQetdNfEUqKVSpJJvq7bvoFODlpEwnyzkenH40gjwO2QOnTpUazLLslTlGXI9wa2tD0651/W7LQLH5Li+lESsVyo4yScc8Cta1aEKbnPZFU4uT5UUoZnhXzZ1LRgrgAZ5NQajOqxeYDhQcbVPzHPbNbHiOxvfDeqyaJqkTQXVq218ggFDyrrkDKsOQa5Ce4S4BKuGwSBxgY9R70qc4Tgqiej/ABBqzsxYVaN+WCsT09PathHMa4ZtjMc7sZ4IrARxuVZOOQMjqBjrXu/w5+Gfhzxt4L1bxFq/ihfD1zFqEenWCSp50ctxIisokAO/axOBsHy8k56V5+c5nRwcOeu7LYuOux5FdXG6NkQ7tg69Dx9a5q7ncn17HIOMAcY+tXJy9lcXVrfHZcQO8Um07gHjYq23HXJBx7V1ula/8Kl+E3ijQ/Eejf8AFbPOk+lamHkMgG8Aw4X5AmwHO7Jya5cwxnsYwlGLkpO2hrThdHj9xcgSllTJAGeeKzhdyJIZSSOygNjg9RxSSOcMdpTPtx+ZrpvBngLxr8QpNRs/BOmnVZ9KtmvJ4EKCUxKeTEh5kYf3F5I57VderClB1KzskPl7GG9yNhCoNwAIyePpUMhjl2yHchHUE9c/0qKECdAy5AyeCMYx655z6g9OlWgUUEO+V+nT0xT5U15CT1MR7OFYvMDMVB465B9j6Z+lZVzYq6GbaTlsE5yCa6OYIEDM+FOeV4z9cVk3cqvH5Kn6AcfU4rysTh49D0MPVfUwZIUDiQrhXJ6EE8etU5VyFAboTj2zV24L8+WpQgDnruNUUZzmPozdiO9ePUpWZ6sWRLMVOAu4MeARgHPH4j61diaNAT8ygrjKjseufT8eaqyCUuFjUnfyo57envUIe4crtX55Fb5MFS6qcluuD9e3pWDVjfXdM6e0j2RpJE7MAu1TkkgegznFWJNdstNKp5S+e+AMjkBvVhkc1yQubkbdsrYQnIzjgHkYH+TVSQDzWEbZVxt2+qnvjjkVz1KrWg1H+rHr/wAPrE+M9dfwvDdWdhfXWGtftLmKKVlPMWcH5+4BGGr70+HXwjTwDMb2O4F/fNEI5DLAF2D+IIeWQE/eHPQZr8r1uJkQGYEmJ+JFZgQezbh0IPQjkGvp/wAJftU+MdG0QaPr9iuqyJsRbqaUwuyKOBIVBDsR3OCe9eHmdOrUVqbPseGsZg6M3Kute5+hKNPG5WPYjlizbMkEEdFznH589acIV2ZeZ0IUgYBP+8R1x9OntXyRa/taeHYojNeaRcK8QDM0c6kkn2cD/wCtWnF+1r8PZAlu1nq8IUYYBImbA5+U7uQPTgn1r5meWYi9lE/T4cU4G1/aI+mriJowrtG0snovB478D5PryPah7V7ZWvppEEqqX64SNepZiOQcdT39BXzF/wANgfDCDzZbDwzrmqSSjZvnnhtg+O+Pmx9O3rXz38U/j94v+Jj/ANkWdvDoOiPsYWNi25pSvGbiXAZjjGcceldODyCvVnaSsjgzPjjB0YN0neR9B+Pfj/pWkvLF4JnTXNUQnzJDn7FABwOuN+D0CnOeuRXxb4g17VvEd/NrHiHU5NW1Kfgs/Ii2nOFH3VVeyqAPUVDDpl3JAJ9Sb7PB5ZAt4gAMA9D/AD5GasQabo87YjkIPJ54BDgcZPLcj2r7bCZRToq0Fqfkmb8S4jFP949Oxywsp7hjNBH5+xRnYOmD1zywP0rbsdLuI5TI0SsrKy4VhuUnoCDj9O/UV0sSgBkjRYk2bHdTtbHYD09Sec9q00jsxEIm3bzyXGFULjgH29ByT1r1aGXLmuz5yrjHayMezsx5ZR1UplRg+gPPPb0zUlzYXABEtt+5V2IJJwoOcAkc/wBDWkoHMIcmNOVwuQff3/Kum84mQbRhXCkYHXjnHPFfQQwkeXlkjzZYySeh5lH4eiupFMBeOXBxt+YMCcEYGOMf/XFL/YyLHFE0g8y08wLgHOCcZOOMEd/0r04M7uvyhnUklnAAIHQfjTLgqIZDtG8DIQEcueig9z7frWP9lUlrYpZhI8xh00glvm2HKkpglQeTkNzj3q8NOt1Ul5JME56cZxwSee/4Cu5aSeIlo2xwM7ju47g56fjzUhaTy5FXLDlmzz8o6cdx7dfeqjl1NdBPGyZw9vpawhSkRZlcNnJ79cnqM9MjI9qsJYTox8q2XMTYIKrzzwuPu/XnJ7gV1hWMpyWjZ+ByWBUdfqR79O1EmPMk3RD53DMu4lMtwefyyevvWn1KNtET9bkcXJZXkm6V4WzG4baeQoPGOPmAHoOPWhNOukD7nXadw6/w4z17HmuzeAATSW6Dy5XClmJydo3KGAPOP4R6dTVtJFw008a+VnLMpDNuI+8OMEj0OKzeBQfW5HHQ6RcEKyqWSTZk4znCnBwOe/BAPPpVldDKReZK6oyuN+FAyr8rjPp6AAetdRFM7eUXIYTCTeEG1lxkj/gXv1NRJOJYlVRlnXKHJGD1Az/Tr71Dy9WsVHGSOQv7Gb7O/wAxV7Z3kXKqApGMkHHAI6k5HpXMpshbcQRwMDoo35IB65B47Hd7V6kYoZZULplkwQ/Q7yOSf8/iayr/AEy1Ny11BbHMzKTkkEbcBiCDnn2wT0ry8ZlTesDuw2PS0kcFcwkGJ5W8tYkEcbPyqqMq2VXnGMAJyB1JqVY7tVkCr5z3K7mDnn7hUPnpgk9T36Gt+80xhFF5UAEknTrgkheoHT6fe9axbizliaJZcAOSxH8TAHPyDuB1OCMdwa8KvhJxdmenCtF7EIWcvHKSGkjVjt3FQCcnLdRyT/Ecn+GvpH9knXbnQvjhocf2iJbDUDNZ3UczFD5VyDGnlg9SrgdcHB6180zWxWIxJb4mDFgUIUbeBggY3fd68fQ13/w81+00bxHoeuTwSX02mXiztbhTudUcF9uOePvY6HFePmNNulJHq5VV5MRCfZn7IeLdHW2URIUEsDsJsAKQCcbsfiK8wuI7SKNi28PsKbjnudp/A4r1LxJcyXzfaCyuL1QyugAZwV3IQPcdgcZzXk+oR3KhVSQmN+W6HcHHOPcEV+eQb2Z/VeWRU6Kk+w24lhW0QwEiSTERHA4X27/hXN2oUSgkcrxn2HOFx0/Cr4imuLeIRBmMbBV3DkbupNU7geTJHFESArMNxXjpnP0rrpTSODMKbk9C/EIhI0smMx7WTOcsc+g7/wC109RW7aAQzPLEuP3MgVic/Ofw9uv5VRtLJmCKRgSnHB5VT6H0NaUO7aX3MfMZNpB4ZVXkfmTWtWa2OLD0mtWI00YnLR4ldQm/JO31J47jsKp38pe5ywUBjnqemO9TQP8A6yfJUu5KjGcBe59fp1qlcrI8pE/3pWAQH/a96um9Dy62tTY3LCFZ7ZCCFyuMg/3uGH0Jxz+VR6varbYmhwsqRJuGcKhPBYHqAw6DqfatCzjBm8pF5jKQ7R0672/Qfl71X1ZWJkEZLNJIF7Y+UZ3e2fzrGpI6cPTfNoVdK8qTYJF5VN/P3vbgcY9APxFdLYfK3d2T7xB4LPzn3IrntLVGnlAwqhc9ORn07f41p2h2zbMkYIH49ifT6VhN3PpsDh9NRsglVBBI4JAJJH8R+pzz61lSMCyrwAMbvQYPfuOfx/Cty4QhAEA+d8+2G5z+f4Vz8hxOqucKjHPy4GfXPr71mkelCHulW/RwUVDhcHHHJPPzBecYz0qGWKMRFs7YNpBA/wAmrN4jPCZu8DLk+q/UY/Ci2hnmiNiQWcDfjIyVwTxgHp3r2ctd1ofAcSwSlJM9H+G8kN94d/svUGlYxzupWORUJBU7QrMMKDwGHXFdL4yXwpqHguK/1Ka4utW1GA2EsnEsTsMRvE6EKBGiY2oCWJwSRXC/DXVYtJ1d42mUbZCfmbBHG3cGOQu3PJIJ9K9Cs9L0+68Nz6Xqd0lkkF1cG3uix3I2c7CpxFDDJnLMf3r9FU19hQq8rjJn88ZtQ9+UUfnRBpLWK6p4NuVZWR54GjnPMkkXLFSMjLKi4GcL2Ncd8MLyx0XxPZ6X4hlZdMlv0W9MMgWSFwcRPEZQY1LKSu+RSF5K/NzXrfi/Rr/RvGEYubGOzk1pHuVRHWOFZbZtvyRjmGN8AqkmGZeT1rxLXpLqXXr/AFGO1Y2t9FFHOV5BlADl5QeMjPy8YAGBX6NOEa1DlXY+SpTcJ3PdvHqzfDK41DwkkaqJb1nj+zobZpbHVFBKRO2ZUhIjV5bg7pZZCREADmvnO80W20rQnGRHq0V00stv0ZrKYKYmJZyfmdhiAZk6u+ACK+4fC3gx/wBqr4NweHfCmrrZ/En4a2+9MKFOpwFi9rKshbIdR8hbG0sQOK+MF8W65baTdeEdX0yPTL+ATW0zXMSpM8rSfvHlncZ+8u1mj/eOPlzivjMNZycb6o9+pO6UkcLqGnTRXqNcbpGtgqTJGwDruwxjBBw3AyW+6O9aV+pTVZDplojWlxCJYJo0kdMIRuMbvglQfkL8BmyF4rrbbw1aNZwXUMjmdk2Bkthd28jhN3lEqyk8H5IRwq5eQ9qwpNK02yZrvxBf3E8i2QSGOJEZhctgvAzM5DKqE7SvyKwBya9SlWvqczgU7pboXM98I0t/ss0bzQbgQ7MMIu0EYHP3U6dTVJJ4rtJPMkWG7tQxZSVIwxGEB7nnr2rSki1Lw1cyXKGN5Gj8uO4UrJ51qVwxQEHDKDt3YBY5xVG40nzJ4H04KZni+0GMSRqqxrgBTtziQ/3MHPc11qRmxfmiVrW6yjNu2IBtK+uSOPm98HHIqEWc8QKny9rgFC6/NluBzngH+7+ZqxJfyzedMdmZEKksCSjHgsxOPmUA88jHAxWZHNcMH+0ytknCiLJA3ZA+Y84Pr+ANNpPcakZsumBDcXjgqrhQOfvFeOMcE+uBgUyCS5tcMJG8sAg5GRz7H+ddC7RkRrcIu2FdgYDJXJ52+xPWidVtf9cu8gbd20MpPYkA549uB3rirYVWujRVSkL2GYCNwrqU3MWHzZHQcdPwqcyyeWwSbJwCecZGecCqF5bG1Yutv5aIPM5PL7R94f5xVpZH8oo6jYiq6EY5J6Z7/rXmyoWZsqhMkkyBo4sP5hUHPUYPOPwq3BMssvzRrIFUnjK7h0qqhZZTGgUAclsgjceMHvxVeT7TbzNPPOr25U7IoxtO8nHD+n1GKXsLle0NMCI+WybdoGCFJJXPYZ61OzLAjRrhixGRJjJHsewrOSZso13H5LY5Kgkq3Qgg/oR1qzMi7hJhmRec4zgA9xycelZPCvsUqqKq2Wl3Es0y2oWYAqWxtI78Cq00pjhhEwZZ4CQgxlTnow55OOgz71qbYyTmUyxKSSOjbG9MdTVaa2tJJPJicyCL5jvGADjjHckVk8LLsUqvmVpBdk/u5DI+dx4G9T7scr+tWAm6Qs+yOPDLIij930+VmYc5LY6c+9QtbvLE9qxMqM+1gVJCk9DgEYxVlLWWO4jRtvko3VTjd2PGD/OpeFn2H7QjnaOzijMwUpOqrnO0s3IKsee/TH4mqXnstwsawhSqlSmc8epwcZ7DtWs0ETKxePzIoldQvHCk9Mnp9BUK2odkSFSyomSxAXKryCMflVxwcupLmjLhu0MJuEyNuQQOiseMHOefcg+gxUKxGOJpAWMqqC25cLEjHH/fPt1Y1pRWduIN4HllixLk8KeoAB6k/kPSlZ2VN/yZJ7/MBjpnPU+56dqtYV9he1KDF7qExPctK0eCQfkbj7oIHr2UcDqaW2urK2haK5tYryZZWkY3DMY+eoaMYXI7AdO1TO7tFI7KhkwS25QMg9VUgDGO/r3qpBksWwxTg/Mv3TjsucYo9k1uLnbIL42ckxuII12uQHVF8uNvYJnoPU5NQecwTCrhnTAG0HAHYH0+lW/vs42bnbGDnpjr2/Q1S8yRCrIMjkZHRe2Px9qpU2CZbinMMCxZ4YguqgHnp1OTxVV5VmwEWRgAcgAAEjr+I/8A1U8RSRQmGYKH+9zjOB1H19KBDGzA5KoSFwvJA7nin7OXYTmkQ+dJ5hZcp904HGMDtnimTLcSBZJmBeTGAnzYA7nHQ1qG0neYRRRvMwVcEKcKT0z+FWo9H1QI08sbxQI22VghAVvRjirjh5Ml1YozDHKkYjl27EG899xPTmoT5oG7Hy9sAjHP5V2r+FdTTTk1KeBhArosSEYchskNt67eD1qaPw9cMDEswChCQO2B3/OumOX1NzF4qK6nF52O0cqb0bGFbLYDdxnnt0qoLYxA7gScnd5YP3s8Kcnkgc8cCvQn8PSs8M0ltK7KFCMMjcM5KjGfxzyakt/CV3cv5k6TFnHlJH5e3KSHoCegPp39av8As2oxLGw7nnHmtGjyRuS7OGAOM9Oc9fzqCaUK8JVQFiJVgPvMXH8R6ge3evUZvAE87+XGAicLwQCcDBAHTr+ArNufAFwjiKNCSAcsCdvy9z1JA/P0rKWW1l0LWNp9zzhj+9jVyUbaMNySy/7vTI9BgfWrMDgTSL80jy5yQOhXgf5xx0rrYPhzrd8+2GC4nEYILRRNIAudxzt5OSeF6/hU0ngXWVuY9OtLdpr6aN3ERVlZApGQ2ejY7Hio+rVVuivrEHsctbzStbIzqWkY7X6D/gR98du9XSYhGiM2Ng4wM9OTn/PFa934X1uylmkk0yRY0AB/dk89sY7epPPpWWkLSSOQpR+QFPy4JxxggV1QhYhzjvcXT9Qe0vV+zymESr8+wFsjsAMgEnv0rqLPxW5gC6wgYDIJb+LBwB7AeprmZrJ2yswCiIAjjHzA87gOmPSq0e+RS2AwPBO0HOT79h78VE4J6WBT1uj6W8L/ABYvNPJt9O1CSCZVbKknawfrt9yOD7V9Q+Bv2gjO1rFqcUIijjVXMahCVRtoyvdVHPHJ7mvzJc+QiNjb/dPQtg8le4+verVtqmoWjJdI7KyNt687Tz+leRjMmpVFtZnvZfxJiaD+K6P2ysPFHh/UommkSS1VnEaMV/1hYbgUXqeOfQeta0EWkaqvnaRfQzAnJBwG+Xj7xxnH61+RXgz46eIvC85jv0fUrOXapGSXKKchSBjK47KRkcV9vfDb4y/Dnxc80+oTzWly6xwBol3L1+Zi5AAUdlCjaM5JNfE4/IqlK8lqj9HyziqFdJN2Z9RNodyVNwBF5ikE7kVlI/8A1Vian4YGtSyJfxx3UEzfNHMpZvbypRzGPQA/WrGheKNHvr650+w1aKfyEiCytLH5JYsQUDfxNgZORjmu/uvJUm1lZDOyiZVRgkqx5+8Bz8v5V4T5oPU9/wCsxl1PlzxF8KtWsHabQJDcRSFvLt7hx5p9FV+jkngDGfWvLLhbdX2zxyRyqQNhG0H8elfeMnhq31CZZjbNKUYKplHzB8ZBH+Nc5c/DjSbu1t7C904W8b7z5QG75ieQW6rjtziuzD5k0/eOOvTjI+JpbU7RKTt3nGBj5fSsuWzvI5JZ5AZ04BXHQ565FfTerfAy9haWLSL+ERvkqs4Y7QeQu8Dk++K4fVvhh4s054be9iRIpMIJF3NGfqw6fjXu0cwj0Z4GLy+70R4jHDtcvbqYG5Xkt+Oao6npcGpxxxXsIjaNgyTwfJIrdMnbgkcdjXrV94CvbV2e9mitgp2CU5WP6knr+VcTPALVpInZZRGcB15U47r616MK8ZLXU8irlzejMHSfiL8ZPAVxDcaXrL69p1q2Us9RdruEMDnKF/3sTDsQ3B7V6tpH7Vcb6JBpWmeG4LC/sEuZr8azdfaLaWI7Si282BIGUknDqS3rXn09pbENMkm7+8hG3Pt71574g8HWGpOxWAQucELtyF7jGO9NYPD1PiPKr4SvS96DPsLwH+0Z4R1qwvB4v019KhsITNNftPHCB5rYTyULZlZvuqqA7RyeK92tbr4M+PrSO5stcTbIXigkmAkw8K5kVJE5YL9524A6Zr8adU0HWNDjcW5+0xKWzG43qpbrhTnb9VrIjPko7abPJp80ibGWFyiuD95Tggbf596U+GoS1py1OL+2K8Y2mfqn4n+BF6lv/wAJF4b1K01u1nR1hkjPzr5hBeQKxxu28bycgcgZr5d+Hnw5fSv2hPh3r9nbiZLPW7NGmRjtCbcdxnHPpz1r56tfiL8T9MhnWz8TXRs7uTzp4dw2O4HVhjCnA7DsMCvUvhZ498a3f7RHwts7m6AgvdatI2hESqDGG+8GJ3liAMswBNc+LyytTpTu76HFCspSuf/U/OR1IxipYZru1miuLZzFLEcoynBB+val6gBTjjvUeSw6e2c1+91YxnFxkrpnxqbRdn1C/uz/AKTO8+3JG9s4z1xVQbepJByOKYPm79KftXHDVFKlGC5YKyE2KCSOTk07HHzfpUe7g5PP608fMNwbitBCFW6EYGOKjIyQF6VP8wODyB/nvUWMgDsO1arQmREqD6+3rTtmBuqVAFOcUpz93rnNDJKu0dM8d6UxoyH3BHNTBVBx3FIQq9O/alYD6C/4ag+J1p8ONN+G3h2SLQbGy04aa0tphWkj3FnkGR8s0mdrsCcjpXgVvwuHHJOWIPU9z7n1NVG5QYHT3qe3cRgkKWY8A9q4cvyShhVL2Ebczu+9y5SvuaKOFwMbi3FTCV5TjYMZwKorIAeOufyzVr5AoLgfTvXXGzZg1qaNugXczOQqjpnkEVO8qqpmdvlToPce345rLy7yxQo23zHSNTuAALttG4nsDzXefFHwvpHgTxhP4Y0TU/7Zt4LW2Mk5wR9odQZUBHBCt0IzXNPEQ9qqfV3sJpHHLJ5xLSyYiI4X1ra0zXNa8PTNd+HNVutJlkjkgeS1laJmilGGRivJUjrXM5G8BumOvYVchTeoVMsxB47VeIpQqRcakbp7roZvRpo6PSTEkgDkD+LdncSfcnkk+/NdDc6hGsZbO1kB256Ed65e3MkMbRp8rZ5IAJq75rxGGbyUdYGEjK/8W0gkE9t2MGsJxVODcY7LZfkVFN7stHUbN7dpVmXMQwyK3zdOPesVTwHcHd19TXtXx1+LHgz4uxeGr/wv4Pi8Ma5piul88WxYJ0wAiRlMFgMZLMNw6DivFI2JSNdhOMjB6j2HqPrXNlWNlWoKrUhyPs9wdP3rFuJS8JufJdooWAd9p8tC33QxHAz2z1qMsGy77QzEjFfW2pa38LLP9jO30Xw9rEP/AAleoX8b6nZs3+lTXSucl0PPlxx4CEHaAT3r47icTTbWb5Q+fw9q4+Hs9ljoVJyg4KMnHXrbqvI0qUOW2p2NjZPxM4GxcHk9Kg1O9tFl8svh+ox938RVOe/nYLp9ikk9xKf3UcKGSRz3wq5JPpXPBnkLgIyTRsRJuXa6leCG3dCMcjseDXtRs5W6mdjXjVbmUyFyUGAR2b6YrZCqxKO5yMDJJLbR0GT29Kx9PmkjbLjhcscAZPPBr1rwnpvw1uvDXiHW/HHiSe01C1iCaZYWa5kllYE7pCwIKk8bFIx1J7Vw47EU6Npzjd7bXY0jhS8UR8tYyXJG3BwRn1Pb619KfBHwL8EvF/gzXT8Q9TXTtctnkZZpbwW5ggRAUaKIkeZuIII5LdOM18qw6luj83Gx24YdSDVNrp5ZWa4RWbHykgcg1wZ5lNbGUVClVdN3TuvyKhPlvodbHcwyLIts++OEsFb7u5Qflbb2yOcdulUpNQu7Ca2vbC4e3vYH8yGaCTy5oyBgsjj5gcHqOfSoIs28eBICwGZCAcY9PpWNduhuJSFYox3blP8ADjjGew7166opxUJ6rr5kxuncvFri5uG3SNO11y00pJJY8l3PUkn1/GlZkP7tTujTjIPJH+17+ntREVtYUkdSZJFxuz1HqAPWo40GW2jjkAHj8f8A9ddKppJJbDaLC7UYYP8Avf0qq0oBJx06VWluEQiNDjPX/wCvUe7PydPU+1UkQKZSHIr034e/HH4j/CjS9Z0fwNc2tra68SLzzrZJpHBQx8OSGChWxjpXlWQoyDnHWk2r5gB78/lXHjsto4mKhXipJNPXui6VSUHeJJaoLeIIV4UcGtfSNbv/AA3qNrrmhXklpqNoxkimjIDI+Md8g56c1zl3MdxVMKe3Paq0cm9t5PsMetdNShCcHTmrxfQKc3GSktzqvFni7xL451qXxF4q1CTVL9o4oWmkABEUS7UQAcYA6frVW11jRE8M3uhalp0kl47CS1uowg8px0D5+YqfasM4SNju5APHqTSxJlg7nOQTWMsDT5FTirJbG6qtXv1CNFKbWGXwR7eppNO1nVND1KDV9Hl8m5tSWjcjcFb7oYKeMgdD1FQTvgbVOGOMewrs/AHwq8e/FOXWbfwLpr6i2hWcmoXBOFUovSJC3BmfB2L3xmufNKtCNL/amlC61e3YVOEm7I87uZ5ZVwzeZO756/M7u2efck4Fc/rdvqGmXkthqVrLZXcWN8U8bRSgNyCyMAQG7HvXQ+GNattH8UaL4kuojPb6Vew3Uke0EsIX3YKnglSOh6kYr3v9rn4seDPizqfhXUfCuqza9d6ZaSRXmoT2wtpZ3mfzNpXg7Is7UBzgdDivDxWbVqeYUsFClenJO8lsrbXOqEFyOVz5I3lnbIwSea7j4ffEbxb8L9f/AOEg8H3kljcEoJGiYIzojZ2bznaDk5NcEvOSM7u3vXr/AMIvgr4y+OOsajoPgqa1tr3TYVmC3bMvnSOcJDGUyVZsH5j8owM9a7s+eGWHnLGu1PS4oJ3908ya4eWS4u3J3TyyzMhfo0rFjg9+SaglYDhSQRye4pJY57a7urG/gaK7tJXhmjYjdHLE211J9QwOT360KATg8f410QprkTjtpb0toJ6MjIAUhhhR3HQ1RaONyTJgL61oKmVYg9BnH1phX5ODjJzgeprjrQZcKhhSKMlGGN4zx2IqlMrkhsfOo+96V1E1uJwwdiCvDZ96yXsHUMh5x3HXHv615dTDts7aOI7nOuGBBckkYP3cHn3qEqWCpnODz82R7FR2PrW81uzgryd/JJHAx0z3xUq6ewQS7QwB/hxke+K8+WHZ2e3W5z8UFxNIgVdjNlMnr14B/wAa0LnSYlghdlJZyFkTkvEw+9gAcg9c1pLZFpo8Dy23AAjONp7HHbvWr5aW8pYyNH5TfdUd+menT1o+pprVDWKPPvsd/EfLG8YY/vCG3FP4eD702OG6fiWGSMgMXc9N2DtHuCe/WvRbqeaUZKblP8Wece3tSRKJLFopFJGd6k9h2wf8aw/s3W6Zp9b8jy5flSNBC8bE9ycFvfjp9K0rfIlWU5G1ysjddmRggkc/lxXWrHJKAjISXZsAED5hzkHsf0qq0qM7YdmxhQFXnp1PAzz171P1Rxe43XKelWVoi2dvKfPYsyt5qEgKAThCvX8OfWulOpRxI7JBFbqgbAjQeY3TqOgz3I4X6mufRlkZHhAUoQAAGYbj6jsT6cVrm2b5WjgUiRiq5G0gjBKkngfQ/nXZCDsYSqa6mNLrom58mV4wcFweQ3oD1PpV9rxwyb4mG4lfnXr0bHueeo6Vbij80MdnlySFnCgdcrg8nkf17VrbYZIY43eRkA4DY2kdMY/hxj16VrCiyJVEMhMFxDvgUeZEQeGywx0welaVsEdCZCAMnHOAD1P4evvWbbxLGyum3DZ4AweOmR0we1aCGMx7QgCnJweSD7V7OFp9zhnK5aBZ2AdQjY+YAZ4zwR9auRMnlbCpww7Lg7Se35VlYZYyVPzYXnPzdelXRcyGPEi4X7pAOfnHt6elejDsccyy7vNEiuf4tmE5PsSO9TH95FtYjcrLhguM4PPH86gUAhFBOPujHY+tSwjKbkztB2kH19c+v863dJGdhS6hHz2I49Pb6GnJwqIGzl2HPHDDA578VEQ25lUHceox1FMLuyEupEYwACvGT/Fnt9etS6RcRAjgbGbh027c5ztPB/D0qQhJ1cFvkyAxB6H+9nsKi+dZiWi+6VzxkAnoG579s4JpfOljJBztZgcoRkFf4cHrj8xQqZRa5lkVAN7McnP8WB/48cfnTVZgRNGeQuAfXHRffHcVF5yMAxjYByflXqG9VPXI75qSF/3cn7tsEbSUPQ/3hkdD3HFQ4gCFwI1iH3ckfN0X/e7YqzCAGEUkixx4B5zjBHP0z+tQtkjMRO1ACffjtxUisx3nO5jgEZIyB2z/AA/z9KgB6ktEoZyUlQqSORhenH+HFWI5t4eQoNzkfMvIOPr/ABAdOwqoG2Assf3skjBC4PGSB6etWxDL5ciGQZUKQQQdxPQcdwPy75rGSVwsi55ksaK5ZAuSBnOxv4gD+ec9c1w+qWkoaW8uQzrNLtkLDop6En04rrUk2xhYj+975XJI78k4/GqeqXDDT57dUBCn7p5BGR29fcGuHFUIy1OnD1WpWPPZLJ3imECkyDaFZslUWPqxHQ5H3fT61UtJ760vftOnkiUBgpjJYtvG0gkYIz+fpW9cCEWjLEcEjKYPygev59q56yMiXocLuET7iqgkgLjLHHbnn07V8XmuHs7H0eHqa3P2Y+EusP4r+EPg7xFqRDXL2yJKxAG2WImIg46Ebcep71bvdIi85Y9u1SXA2dBg5yv5814z+zX4h/4SD4PTQ21v5C6Jf3KeSr7kjR2WUdec5c+9fQV2wcZhcoCokTb23L3/ABzmvyfGw5KrR/UnCWL9pg4u5yEtoyW3lK5LFOWXr02g/h3riL/97s2JuDBACvQYbByexxXq0sEUiFZeAXJ5OQSR1AHOD6V5vdxvvlRMIqZJHYH6ZqKcrs9+vFM17Vlm0MPGQGtmyp74wcj+uO9WoGit7eFI4mEybmBPR96nHHTIPQdveszTLeU2jWPSN08wchc55xzzz19a0JJHlQW4HMhXAI6Y/LPGa15jjVMjVDBZwnfjEb5bjdu6Ekn+L0PenQ26T3trFIGIUK7N6beRjNPdBNcpGxJSQbRxk/J3+la1qm1rh2UMVARfyPT1rX21onJHAtzDS5WjmluwSRIXkGegY8DA9MVmorXGWOVAduB/EX6Z9x29K1LeIwQJGoA8sDk884/PFVFHybz6fqawcrnq4fBKO5Hp8eyORlLAuBsJOMleGB9RmrILSMMSAMcYJbsCM/QUsW6LiP523YX0z756fWqaqyu05PzoSVxwB6j1xnv19KD1acVE0bydJWR4lIVxtVQMZIJ7CsyaJpcSKAnynOH5ypwasBx9nHIO6MMB90hie+eSD2HU1HOIxI6ycx7zwBj6Y9WHp270PyBySRRvJle0mVWOWAYZPYD+Xqec1g6feJpxSW0cwbo2UELn73GevT0/Wul2MAUijM67cnLBS3OT82MZAJPFc7ciJfNhjb92u0bSAMLnkgnpk9e57CvSyqbvsfD8VwTXOjf8K3b2WpQtcYmd90kgkQNlV5+UnjnHevoPwZdPBrF/pMZaWO7AuBCrD7sq4R4iwKK6uBmSXhAAV5NfMWjan9jvgj4JifzFJ5Xbj7nTBB6gfnXq5nsRrui6neQNLbqGjkhRWlkBbEkciqrpkqfconBwa+uceaB/P+cR5ajPI/j14fuLnTn17WhHBq2l3qSG4ZZka8t7jMSEBhlgkgwZJDuf+H5QK+U7/RbjWBJHaSiA6hBIsoJzH51uN4yw6sQeFbrX6VfFGwtfGnhjVbfSILqaPVAxMk8gnDGFf9chDF2cMoV5jhEGcLnk/nZpv2m0vNlhK0b28sU7uNiksmUYcggNgnJxyB69PvMhxHNRcex8PjaaVQyvhd4/134PfEHR9d8KagLNrZka5iZVlme3dh50XlDG4svIUnCdjxX3b+1n8KtE+O3gTRf2kvhQXutRa3EV3aF8K1sucqFXkXET/iwP418GanoWlfPpepXS6bc3O5Ulb522H/loI0y2F5OwNtY/er6S/ZJ+NujeE9WuPhhr+oyf2F4lLxNCxZ2heMgJdqH4YYB8/Z8qqeORXkZ1g5Rn9aoLVb+h04TEN+5I+FZV1ceYIJo9NkuITAXKGJAny+anlg4y/RxkO54Y4q9qWraBc38kVlplvJp4laytbxkEUjvEmWkIX5OBnbEvyLxmvvH9rD4At4ZvLzWvDtuot5Yo5bkK4ZFmLHZNEmP9VLGdrgHOcN2NfBusWN1Lb3AjkZrCCNWHmgD9621fJRVB4XkgJy2OTXPHERmvaU9mdlraM09OhGu21vo+pXwjvbli9u6Seb5IReItqjl2A+aQ/uo1B4JqhplzGfEMCSyKm+ee22mYwW6sMDf5oUkIxGSQPmHA611vwv1C00PxRY+HtXvBaWurXVtFLM0KOXV2KNJIZCCqpG5IUEJn73avu74yfsZeLbyV/FXw7lXxna3BVlktzBHM8Kg7PL2gI3yr87EgYwq8810Qx9FNRnKxEqEtz8279727ubILG0N7bRC2a33MysNzbhtbv02jsOTWaiWf2po3JtTG2GjYjARerE9MZr2qfStbt7m+sZrQafJFFJFqNpeRG0eEIFbaY8eYhYgZYfMxyM4Oa861/TLSCO1uNMLJFECZLh0J+1SDpvQ/IoA+UDOccnmvXVmuZbHNdXszBlmW3mJeJn8tsEY55AxkdB+HOKltJLeJltoJQUuCQ+5cD/aU9wPT9ad5cdvdiSJlhWM/ezlWLD7zPg7c+uMdhURO2TawISPdk4G4kn7x/ixj7px81NpF8oKu+ErKsboC2AOY/lHTI5GO4XgnrVaPTsyoiXAh2jaVcbVYgZUA9efXpV17iF1d1Vh5h4GMPk/wsvQGnESMcghg4wUb7xycZz7DpXPUpooppC8cThiHw2SyP1PuKpzqrN8ybGxkSNwACPukHrn04zWhHC0inMaMCx5kHTHocjp71YhuBDFL5kbTZxnd82dvQLWLhbYaZk2ttdNdhUG6EgZVgVCseeGBIX6GtgFEuX+yXAdpNoKAje395GI4NZsMmmyrNLcQ3IQHHlkx4bB6kqc8VcZYLlpXUokaIedqhlz0II4JqbjuaEcxvfMFzYGwIwiEMCD7/X1qORba0mhBkkmUuFMoXcOeME9sVLaFJVi8xxK8ZByGGSPXA6E9atOIUxFB9oRMkld65J9h1qibIq21up3q5Y4P3s7QMGtFLHYMvNgsSdqnkp2xWNK6NcMfPLEjJBYMR+I9aowPvVQ75LKQoVSNx5+8T9e1NMDduTbM/npMXES7ijYBUZxyPT3qnLqFqhzEiBM5Yeo6cVUxGDGGjBkdArlu4HaoXjeIPsACAHOOAw7YqZzKUWiGa5iZliIy4y4bqMdApPp6D1pm8MrJHD9wA/M2Pxx6/pimnekpWPBBCnJ5PI6Gllkn27ZSuNvzADjb9amLkx3KzM5JOSu7bnbk8d+P50JGRuaPDxrk8dSPU+lDeWsaGMuXb7qBtpwfUntW1pul3d8/2ezCSMq7HYn5EDerdyPpWn1dye2plKqluzCMbM2xnznn2GelXls5ZZxbESRbOoQdPfHUV3tr4OMIjXUNsm9wPlkGMHrk9vp2r0KLRvDGmBpZFa8kkVZCjtlV7bGAw0mRyOmPeu2GXS2scFXHxWzPFNL8KC4V5JgZW3YQyZfqeCQOleg6D4KtdPlkbU7uGxVto2NFulaNzhnCjJDZ6Diuxm1GWRIvLIskjAKpCoTHJ2tk87h6ntWQs3kzeaXy83VjtVj3IOea7YZaup588wb2NWTRvClnLG8Mv2uKIb3C7tk8gbhSgO4BRyCx61pXV/p+8LpEM8jSEtO15IJUmXH3TGuFCr2/i96wbp5iPNDYXdtCEfOdw44A5/pVm2sbia8SGCNp3IVdikZ3MeOuO9a/VYQe5i69SWxautWm1KXfcIolbafu7QdgIUYHIUDgVSvpbCedJTZRwnaAFQbl68nHUknt0oggknmlgDNPJEAAsThSzu21UAP3myMELyPSt+Pw4ogKw2cg1ONlAt5XCxAjO9GJOTg45yMd6xljKMHqzWOErTOYaceS4srZY5H6bBjp1J9D9KU3V4SZbuaSYrEiAM2CUThFU9gO1d7beALzyp2vBZwfaGwHM+RbjIO1QoIyf4mPas/UtK0bRZQks0OoyxfLiyd2DsAcqXYY6AmoWd4e9kyv7MrHHFdmyEbljZchMZO4nsfUdKv2cP2lhGHI8zKY3benTDdA1dB51hE00k+ky2ht0Zkdnjk8wtgK2xCTsXOfXNc7pkqRN9nu1hvC0Eh3eWQFYsPuqh4cDpniuuhjoT1uc1XCTiy5Fc6hpV9Bd6bdPYz2wLLJHKVAZB/F/eJHevbfC/xKsRANJ8Y6PDrCu6XDuAI7p42BwhuF+b5vvYPPAFeN2f8AZuvy2OnWz29hLZ7xJdTLIBMT8wM2ONwBxxxwKdqfh+8097gte2tyAouBLBIf3i+iA85BrerQo1tOplCU4anrPhiW28aanc6d4b1GBHZs2VtctmeVPR2Hf2APvXK+NdO0/Qb59O8c+FnifJAnFuzqVDcssyDGM+teX/ZpLTVV1GxdrG8geO4gaFmjljfGVZcjIx16c196fCr4n2fxV8KXeleO9QtUv9Lti0scz+TLcEfKJV4xKig/MoIO/nBFfP5thJ4f97DWJ6WCxCqe43qfBd34H8Ea1EV0XUzbOTgBjuRBnOG7g+1cvqvwe8U2du2oaWE1W2xgtEN2Bnuv86+4vGfwmvNEeTVrOza+SZ8R20wWOfLHJRiAOMDd04GOTXCalb6/4Nghv9S8F3ej2c7KPtkMu6Mls7ejMuD74zXn0cZTqao7bTj6HwVqWlXmnMouYpIZT1WRccfQ1RMQQkhhsGMMT2PXNfbGqX+k+ILKS18QaVLIJmyJ3hz83ruHT+VeG+Ivhva7ZLzRm+U8g582In8OUI9cVU4J6nRRxKtqeItE/kt5fAxtXPXr0UDoMdatwahf2X2bUNNlFvNbSA7VOBz/AAt6g9MVcvtK1LSGE17GxBfKmM5B7elZUqpI28jDE5Pc/j/+quOrFtWex30Z296J6zonxmsEvktvEen/AGEDaPOhO9cnp/u8/XFfS2i/Ei4uFk1XTNYfUo5IxCyxzEXCqpGF8zngflivgQ2sZDvIquB/e7j2qDTdR13wjeNfaDdvAsbK4j3ZjOezKeteRiMBBrY93B53UhpJn6raB8ade0KScXOozNGjJ5auzv8AN3QM2Tt9X/SvT/DvxqtdY1fVdV1DVZCl6kapYyFVjiKcvKM87SeAOuK/NbwV8XNN8QD+zvE7fY9RPyrIBtjnY9ceh9K9lEcNxBi3bMpyMoOR+VeNWyem9kfS4bOZOzWp+hln4xvowbZBFdm8DyQXEUokZFIyg2D096ybi6nvTHa3mpG4SSBjOuVRcHrt2n52PTeMKPrXwvZ6jrtncpPpszRyxjO7cckd+P4j/sjrXbaV8Q76b95rj/6Y3yk8R5QH5dy9yD0A4zXkTyeUNYHs0M7pSVpo95vPhdpmr2wjluZZrx4yVxITHaheQjgn5gRj5urdq56T4NKhmAv5IDHAHw0W4bz94H0H92sY+MNbVrubSb4mUQLcTHopIwoXP8THPzHgDtU2lfE7U9NtGGrTXdxeb8rGG3QCPuS/U564PJ6VcJV4KxUnRqO8SK4+DHimSwa7tpILyJdzbN/70ADPK9jXDWvgjxfcxxzDSmkilOyMhgNx74z2XoT0r2XT/i3DNM63EsRjQEiRUKsBjkhSRjA4wcmty18feG302fT0vw8aoZVmfIddx5UDgcHovFaLFVk9UZLDw6s+aNa+H3imAraz6FPHI4JRduWIBxnjse3rXl2s/C7VJUkeTRpomyBvaJo9r+jA8E1933/xb0QSLN9rbyoAo4IyGIxkdye5PT0rCvfjPZXFtb24t3vANrOGUEeYp4wW6juW69MV3UcfXWyPKxeBozWp8N6X8H/Hcd5JDJpkggdCRIQVG7GQMH1x+ldF4U8H+JvBn7TXwguPFNjHZJJrNmYdvMknmk5Z3zknIHHavoCb4l+Iltbi0j/fpODt+1YdbdiSSI+h29B+Fc3oj+JtR+MXw1l+INsWu7PWLG5tnIGFRm2jYR2x29q1xOOqSpzU+x4tXLacUnE//9X86vLJOOKcYyrc+uDTtn8IbiklHUgk5r96TPjyHADZUEg03bg5GDUmMM3NNqiWhNvqc05R7d/wpuecU7BAJA4+tBIpx0IJx603ocFRTnDgneQCaY7Hbk9B3q+YUloPAJAOeDS5IG3OKjPCqOCT604YwelMge20/oM1C5G7b/SpQ4Xg88VXkIDUtR2GKDgnORmvqf4Cfs6+H/it4P8AE3jzxp42i8H6JoDpAJWRHJlcZBlLkbV7AAFieegNfKZdTyc/yp6h2iktzLL5DlHaNWIR3UYBZc4JHr1968jOcLia1Lkw1Tlae/kaxSXxF9FCTywJKs8cUjqsq5CyKjFQy57MBn8asHljjpiqgjjUiNGALDjtj61LbQ3U91FaQKHmmdYlBIUF3OFGTwMnua9STUIXlLRLcwtd6Dti7cOcg547YPrTRGysABnb0yScV6V47+EnxN+FkFtc+P8AQJNOtL5gkFyjpcQO5G7YJIyQGxzg4rzcuobf1IrDCYuhXXtqMlLpdailG2hYRjtYuvXp+FaFpNFAPPmwBIdgOcAH8ay97MBz+XUV92fsw2fwk0P4d+L/AIl+PktNS+y5sZba6iEotrbGT5ak8zT5wpA465rx+Js8jl2HWIlCUtUrJX3CFPmdj5DMsAZWJw7jI+nqayLp0kk7Hb97kg4z1J7j8K1tf1XS9d8Rahq+i6Smh6dO5+z2MbHbDEPug5z8xH3veufJAjLyNgr90d8/X0r2sPVcoKVrX18xONnYlkkVXYIuCv3R1wfap0unKBnO7nv71SjVTGDkAZ4HbPtToozISjfLj8jmtnLqKZJKVeTzm2k46gYPHv6U5Z/KBkAygHJFPukjhAX328Z+9jOOfas2adnUwxn646Y7VpTirXRHmeyfAz4uaZ8I/iE3i3U9Lk1G3lt2tleEqLizLMD50Qf5WOAQRkH3Fcv8R/E+k+NPHus+KtA0+TSbTVJPMMUkgdnkYYeQ44Xeedozj1NeeopVwx684z2zWmqKkbGQLkDjHUV41Hh2hTxksfG/PJWeulvQv2mlie2na1cvM7MT39MccUh1eZ/3MHyRjPy4B9+DjNZq3Bw6hjyOBVfLKRnv717appu7QRZsi4eQDY2D6kfnUi3MrbmyrEAqC3HFZSygyCVxnHQdqdFuliaOaT5EO7HSqcH0A3zqYaIxw8kjJ54x7mrFpamceYdkj8EBc5z+oPtzgelcsrxs6hXIHUeuPQVrTapDDCiQr+9xjP3fx4rndB9B3NkSXF7dRwwZkkdtqAf3v7ozimavNdaRPLa3UTQXkXyPGw5B/lXLx6hcQzw3NvJ5M8EiyxuOqyKchh+NafinxZ4m8a6pHrHi7UW1O+SFLcSsiqfKj+4DsABxnrjNT7Kr7Rae71K93l8zMjvX8wFskueK05L9GHAO7HUDFc4CI2Vl6j3qczgBskjd+NdfIiFHU1lumJ4yoPUU9r4IvC5PqawhKduAelSqwB+U/MevvUumhyRfe4aRmkbG4e3pSocDepB7gVST7xwfmJ4XvV1RgcHbtHNZNxM7MvWtqbuQn+FeTSXUgZxEgKkfeq3HPFp1tGuQ0knzHHeuXe6ZpGmORvJPpUpXLT7lyXbvAJwVxxjtXp3wv+L+sfCQ6w+h/aC2r27w5gmMaq7rt3OvO/b1XoQa8eZxLl1bOSVPuRVeWQKuwgDJzXn5plFDHUvY11ePY2pycdSi0jbGZzhmLFye7MxPPqSSTWVOgkGF+83p/jVy6KFsoT8vXHQj6VJpFvp13rOn2WrT/ZbGa5hjuJ+8UDOBIwHqFyf6GuipUVGm5dEtTWCv7qMZWePhcFh2rqvDfjPxX4C1WPXvCOovp1+hjYMh4PltvXdgjI3DkdxxXpfx9+FOl/CbxTplv4avzqOgeIbL7bYmdla7twjFJIbjZgbgRlTgZUjivC2C7uO3f1xXn0ZYbMsLGTjzQlrqt16FSbi7Drm7lv7q71C7ffcX08k8z9N8srFnP4k5pI2IABJH1ppUEbthJ9aEOCGxj2NekqMVFRitEZuVy0n73CKM8Yx3qby5NhbGdh+bPUCqyjGMHAHP51rJ5CAK/wB0/e2nkf41x1aVyHMpyRYEm7lSoAHHPPWkjUmVNy7SAQrdeB149quloXQBNhU55Uf09fWo0kZUVh8oRiRxyCRg/gRXK6Q1UKctv++yvzccEDgj3oGnREbTwEIGRkHJ7E+vsa0VKDJ+ZcgEZ4GPqakRHOcHGzbkHuG9P8k1n9WRXtmYyabIsi+W5LqQdoPHXsT3q5cqhOyUkuDnkfpmtF0VnZVYhAcgcEcDuaRPOKqqt1GBnoQaj6sioV31Mz7LGxZkZgjDnngH6f5FRC2kEUgyhLDoehz0/KtWKLDpkEjqMDBB/r9OfpU8SsoYod2Dk5wCc+x/p+VYyw3Y0eJMI6cwYtsbackYHBJ7jnt6d6z7i2VZGlkj4bk9ADjgevNdYY1fDtEBuA6NnOOOx4/H8qjZYyVG0JwfvY7/AEPH06+1ZSwhccVc5l7WNIkBJBC/MDyFH8wD78VYWERQNYsjMXdZB8pODjqVyf0JH0rReCOZgWi3hUOB6E/TH5imskpTEZLYAG0dSfrxn/Oc0oYfQ19uiutsLf8AdkbOAc7tx/MdquQxpMGlkUDkAkN0HY49zUMNvJEAhAUg8irW0xNviBXkHIABz0OfWuqjh7mNSt2I2gaQ4wwZSdxA4qRYZjkLGzFg2AO+OrUu3bKw8xmUEkEgd6WM5/1cjE8qN3PB6+lejTw6MvasSJDkmXcrFeCACB7E9qsmPy9rHBGF25HI9ie9VxbptGTy2QRn0qZCwLJIeG+UZHAFdKpK5DkXwUkIHyjdlQM4HPX8qcsbBmxlQo2nnAPoc1X2o37psFF9s/8A66tABYlkVt2zPTvtPpVuKFck84Rxj5NwUEAZy2D+WM+1Q7rYmTHlps+VgdwYAc7uew9eQKfKIQPm+UkH5j125+6emf0PpTCBIT5zBlVFIJBzjpjp759qmwCSW0aeZNuZFdUbaDlWTHDA98+3H8qoG3dWHltyGBBPoe30/T2rTZFWCPY5G3apzwCB3I7n+VNlRdyBDhgMH2Pr7ikxplYQSEMFQryDweeehx6fSpo45N2VcrkkEnsB2+lWzK0cmIyrBgo2t9088g89e4Ofzp7+Wznyy21VJ+b7w4746/WsZofMVjbCJAvmhdoLDfyOBnBA6g9iM/hVgiKJWjeXDFVI5DMWPOBjgjHvxVQ+ZHiRVBYBSBj5SG4zn0PYcfSgOxACuUXo4ZRkY4wD/TgjvXOUXNiISkWJAME5zjkZI+v50KF3M4G0MADyD7jnjHuOarK20Rybucnbjpsxj8/ftT0lUlIwTsk+U7efofz6mspDUWPE5UgNgx8gYGfwqvcsREksTgtIGG0j7pPSphGI4g7NmTlQQMdPT1rNmnJ2iZRtDbinQ4BP5CsKuxrTVmc5cJOm/wAsYwUXk5GT+HrWbNCtxJ5kXDneJSB13AE9+xIFdJcFBAYU2jK7upz1z6Hn09a5+4aQSGCPfHjnB+U5Izgg9j29K+ZzOKse3R1Ptr9ie4nuI/F+gtcO6WdxHP5YOV/fQkZz7FcEnr26V9l2qMpBiJLorIyjkhSe/pX59fscX1xZfE++s4Wfyrq3Il6ncqttXIXjGepPSv0JmWOO7klkbG9iRtJK7WGcZz0zn1r8gzuC+sM/o3w9qt4C3b/MSVbi3iYNGCFGAc/jz3rzDUmdJ5JYQjEoTgnAJByf0r1a9t0jtJk5OEDryM5I65z0rya8AlaHdjazdh6dc/4V5dI/QdWT2cRs7oogLuxG9ScliAD1747ECtkAtdIWGXjJIBOMD39uax1kZ545GBkxjq3GBxx04Hp29TW8kZVZFcb9oDHkYYdsH/GrnJrY2hSRdsrdneZyCQoxycFc9eeePar+GjZFUbtsbc9t1WNMCmCWRRu+0McZ+X5SBnP0IqnJKVeQ8sygH2xnGfwrFu+5rGKGysrOGOMbSp98jkVUGPMRA2Vzt6cqcd/WnNLFGQHk2fNuIzzweWx246k1VL27kIsyyAO2STxweOe459qpJor2tPqyWLzI4FaND8r8gnJBzzk/xcdu1R+awZXLnJ4JXrnnIB/HuKkmZFjOH3EDBPpzx9P0NUXILmNPujJHoT1rVO5XtOwof5YTbtgjACqCNvYnLDj6n8K57UTJHGyXEpOwqFyTgDqc/XsOvvW/dsWtIpnVlLOCgJ4K9QcevuSMVjSIJ/MIYTI67gNwX58+p6+7V00IX1PBzbENaXEs1kFhNIS0rlmUnJbAx39fx49Ky57xIgsyoWZnBAHznpgZP/sxGB0q3bsxtJrJU+VJBgAlgRzzuXqOwAzWfMJIZmDMxClSykjGCeOR95vXHHtXfgopTuz5nOsQ54ey3IN04nZyRE4+Y7egJ7D049q9b8MyHWNA/sW/ERW8crM0yGRPlPybgvzlQP4Fxk/p5NtkibaBuQk5OR3/AKD1rp/DV5Ha3SNeZAgILquQ7cj+IcqCB2r6mjUVrM/H8zo3TT3PbdN0ubxH4Su9K0nSxJqFuXJLW8ymSQkKkg2SKZHVCSI2YRxj5juIxX5+fEnTLHRfF0kptJ7KC/QyxW5l8wq0bmOQl8DcpcFgcdD+J++dLnjttbgi82Z9KudxjihLOCr7gAUQBnx2QArnl+Oa8q/aa8H6oum6b4niS7ntoGCb51ieK2tpVCrAbhSxllZgWIT93GuAcGvoMixXJV5H1PhsyoXi5PdHx742tNOvTpuom2DfaLYgy7cxvJGflVgvOX7kEN2rkn8Vanp9098lrbwXEEQtxutsH7OODHIFKscHlEyp7uTXosc8+o+FrrSH8u3vo8xRkb1ELHkMH+6qkdWOQOteCaldx3V1LptyV3W8hRskshlA+ck5JbjhTkhs5yK+gxkuVHDQjzbH6l/Bj4uQ/EHwRF4S+I86XLRJLDZXW9Xf7JHjdFLgZwmcq23I+6M186/GX4JXvw8kOv6av27Qpdv+kIQXt2cfLucfcVsgI4GCTjNfLfw98Q6po2vW++WO1tbuUKJp3MfkvG3DqwywbkBQQFz19a/Sn4XfEd/FcJ0a+W01HVZl3BpIhs1S0ZijRq/QnIyCRtz7GvjcTQlQk61PWL3R9RRlCvFUp6PufmbrdqZIY7e+JuTqErQQvBmQlOHbGPmHPy7c5JBzxg19r/sxftM+KNAOl+BtfgjvZEl8li0xV5IFXbFGmMgTRY+4gAKnLk4zW38T/wBm8R6pF4r+H8bRWN5I4nsYyUntn+7IbVs43gcNHn5h9w18L+KPCd5orTLK05t4Jfs0LeQ8JZnGCJFIBRz2B5bqTiuOfscTBoipQnSlaaP6CfEmg/C34xabE/jLSLfVbeeNlg1NDsuY1Hy7d6jd8uCPmzzz05r5n+Iv7CNhNa6hqPw7v3kW48547AKqIscgTbED826KMKWYIPMlduGUV8hfAr9orU/DotfD2pajd3TphZY72VZYXRVEUKQrGATISCNn3VwWJr9MvB3xRsr1DqPhl1vYY8NNYxSiRBEON8Rz1HTapOCea8KdTG4KXNGTcQ5KdXofk545/Zg+IPhbU7ldvmWlrLDA7LCVmaacEw28duuTJcvnOyPcqZBcjGK8Ev8Awjq2lXb2t/Zz2LpNJFFFIuZZJo8iSLcoIeQYIZh8qHqQa/pMt/EHhjxjapZ6rAk8k0ZiEUp2TqJFO8LICASQcEoQSOvSuA8Q/s6eAfFFhf22kEWdxdCUbHHmBDIpRIsYDJboWL+XGQGY7nJr18HxorpVo2MZ4G2qP50PsHnvuSDzI9hfDSB1KjgYYHlT2OeangtpIZAqlZFjA3KRuU46KB1z7AnHev04+I37J/iS5+JOp2Om6Pbw6NLZQPZyWrLHL9rgT95K6MAjTTMBHDtxDEDvYEjnxDxh+zhN4b1u106bSr/T/OaWWUm/h2LFHCXZFnYAJBHMVilu5MB3JEKkYr62nmlGaXvbnE6EkfG8CjzSjsWYFsKpAJ2ntv8ATv09s0EQSQtPMoYPIqkoCrc9Mg42/Wvbrj4G69cXosdFukvlOyZZnhktYYYWBBluJJgNse9GjjQ/vZDhggDccvN8PPE9hcx6dBpD3MsksFvi3ZZ9lzKWZLeQKTiUKpaRefKGN5WupVoS0TMrM80jsrA28kafLJJJjbt2tt+uTx796jtvOvrZzd2L2sMQPlnerbwpIwqj866D7PLFEbi6t5UWFplMyDKExsQ3PPyA5G4cZ4zzT4Z4mRw44iVSVxtfYfutjB5J45o9j5i1OcWOztzDghGfIXPys/frVqPTkSOXAIJOWHLDnvkc5rfaAHzIyxQgYdXAY88jc2MLjj8KvHcR52qR7WjKBwh+8g4GGXJAU9auNIXMcc0GwhZblfmXOAFBJHTHr7ip0hctwgYgj5c4IB7gelb09m1uhik2Rwlt0ZLBsL1B7nNLLbywIAxjuGnXduToEXnbu7fTvWsaK3I9oZb6Wz4YMM4wAPm6dhx3qKSyMUYEu6FuwIyGx2XOPxrfS3urk28tlbvBKjeYxPC4xxj0ou9MvUSC5uZmlTzQVJwcqfvAEZ6EjjFbKlFrYzdZLdmPY2X2qKRbFDOyrmTABK+pJB6Ct6x8DavfammlWqiWVl5MR3Kny7iZGOAo29MnrVgaPd3hK6jcCCJCpZEUoz4P3XKDBUjjkivRbnUJpxHmZYoAoWOOJSsUSD+EADn/AIEWzXTQwspu2yPPxGYJKyMrw94U0bQI5Z9Qit9SuZNyhCWdYwOAwJOGI9AeKvJBbWUCwqkcMYbeojUBfc+pJ9+lVHvI1jkMmFyOWY7QB6j0HsPyrjdZ8YWdlFDZ2E4eQhhJMiF9vGVAHck46dua7Z1KNFanmqNWs9EdobkESGAIkYOSoHAHvx37msS81TR7UiW4uUjkcDDZ3tz0XA7+gFcLb2XiDXvJiMVxc/bCHSNmwJFUZLqiAscdjyB3ArvPCnwkv/F+qfZtJuWiuwrxtBMvlnGOW/2eeMv8p9K8bEcQ0IdT2MNw/OozL/4TXSYYyltFNI6glWwAOODktnPI9MVyH/CXa5eTxiygtysTAFOAc55DEnn6/lX1en7NVyljIJxGkdqIuSSsr7iPPdm5AjRQcDgseler+Ffg74fsb6S30i0Edqt7E0aAISyr8xMwYELv6Kg5A6mvnMbxbHoz6LCcH1Ox8YRaN4yvBC1v9nhiuj80UFu0hiTOWVmYnGCOBnJ7Gt+x8A+Jrqym0vWNQnSJmwYvK+XazbgFKZfrjgnivvTR/CVnYQziaz8+aacNI5bzDu3EDKthQUHQdAO9astnDNHcrYCLTt075IUZVAwIIJ4ywHJ6DoK+drcTVJs+iw/CR8S2vw21pY421HR72dLVGltt0nlos6twBwHJI6McGt4+DvF89g0t5p1pbKFVsvcBp8lhuQknJYdT1z619Ja1Bp16gaS5aZiTuRSRgZyMf/rrmpLeGNLyOCygAvdqsUQnhG3AjOdrEjk964pZm5PVnfDheXRnzzr3h3VNOEs9xdpLZwtiRTIoU8AhQnDc8g8cV55f6zJLazwaRpTXZ8hjOq4S2UKu3Kk4+brnnuK+upNOt5iJLrSY7kkEMx2j+fOaiHhrwthDLpb2hjbf+6b5N3U5XGM5rWOYRW5L4VrPZn5460vi+5tLKXU4W08XkZkhEfymSKJegwdwAAGc9a4uOS+tHGofaJomcllxJgKF/i+bufT88V+p03hnQLmaSSKNIZJTubcgJYnBAHp0ri9a8DeHL23xqWm2kq2zNs8xc5dzlm+XuT19K9TD5nB7M87FcL1odLnwXbeLdeFxbzC/kvZI23bpMAenIxjp2/Wu90Dx/qVnqMhvIoT50nyNKF+QD+JdvQ54x0r2jxB8FrDUTKlpp8cLsBhrduTg5yASMgeteF+JfhfeaVcyCG3dxGpZywy7EHggcfUj0r2sPmHZnzWKymUfiies6brWl+IL2S88SXJsbgiPy3dGnguNr/vAXUgwkIcgnOenFV7tZNI1B7ezuVkuRPuhePn5RysgfpgDt09a+drbxLJYmbSNYtWkHPzxHYVI459R9ec19DfD65svE2i3GiQ3WL903wlhlboIOI2VAX808CPAAPevr8DmUZr2c9UfJY3Aypu6PrL4WfH/AEaKa+034xrLfWdzEsCXcSmSTH3dkwZsqMYbzFBI6YxxXp3inwynww8S2mgaBqk2t2Gvws0tvqKeZ5ysqv8AKwwjjDfKAFZeuK/P+e5klWWz1OAxXaPsAC7AgC4OevzZHevsX4LeONI8Q6QPhz8T5p/7Jv32wXbOGmsJ4xmO5QnBQA8MW4IO0cE14ud5J7F/WKS06o6sux/MvZzOD+JXhceEtYiuvDEUwtr1N7W24sIcY+WMnkjPY15SbzR9YdDbyJpmoZIwzYVz0I9M565r63+InhzV9A1+y8K66Va/tWAWeMYjuEzlJVHuOSASAcgcYr4G+Nnw2u/DGvTeO/Bcbm2mkL3cBLSMtzI2BIqYPySdcDp3ryaGK0R6PsFexsahpltdCezmVUu1++iMDkLySp6V8/eJ/Dd5o9+7BDJBKQwcD8fpXoPgzx7F4mil00RpBqNq3mGNlwzBTklPUeq16DKkWqp9muE/dsGwijIBPX9enpXZJKotApVJQlyy2PlncxXMTA7sDkdDmopIo5JjgYHG5eoyOldHrehNo1+8SgmM8rjpgnoay2kXaqhc4OD25ry5dj0kznbm0jup2kc+S6rgAd2HQ/8A6q7jQfiB4v8AD0sEV5MlxZZwAeeSPbn86xJbcLIGjGNueDzye9UPJwjsq4ePkcYGTx19aTppmkaslsfX/hrxHpHjSzQaY7C9hXfLERgDHG8H69ga6eaO1Myx65E0RjjKRzKNpDdRvBz+NfHuk69dadcW02mGOwaBTvuI8rK5AwuWXp+AzX1d4a+MGk6np0OleKLRA6bGcFQFl46ZJLb2/iJJyO1cGJpNbHtYTGKStJ6kL6hd+H44llnivJJoi7eRvYRYOQD25HXmuj0nWo5JD5kq4eNSy8qAV6E5HXPr1rYsZvBtxZXN3pJFtIqO/kMdqZB4XbJxt+h5rbn8L2GoNBc2rEiUK7ou1XMsibgsY/iOe+MKOTXmyfdHs4eXaRnsLW4mDSHa4HLAYzn1HT8abNFExDzALJgfMccehyOOnqKibw5q1nvWQs8jOoWMkEkdSd3AIX+JjgZ6Vq/Y76GONrm3ZBN8yjHDrnGcHpntnrWXNF6Hp3lazM68sLq2VZpbcsjn5ZEAYH0xtz/KqkMKuS0ZKsDj3/KtOWwnXfEtvKkkbbSNhBB64IGMGoLm3vHX5Y5pHz93Yc/hxW8WrHBXjK+hZtzIJkhmGQ2RgrnJIrsPCtxPd/Ebwcl1M8ptNUskjMvLIPMHA9ua4eI3AIWe3ldUzyFY49+gxiuh8A6fNe/EvwiZbeaOCXWLMb2Vl6OMcn1xXNjbOnL0Zzxk0rM//9b87iVUbeT71GSSVyelS/IeD0qu7c8Dt1r95R8ePBU4x0+tMyozTFJyPQUMOSp61YCscgjofT2p4yV254pgOcnP6UoZup4oJaHM4AwBzTGfoCvy0PKGA4AI6+5pik7gCRnr1xQSSZ3EE8+lRrwHyvennKvkfjn+lDlSMr19KdwsNcgdPlJHGaqsxJyetSNzw1RnjbikAgZTgHrmrSBSMg4JzRZWV1qd7Bp2mwSXd5dOI4YYlLySOx4VQOcn/wCv0ra8U+FPFngXWm8OeNNJuNF1FI0m8m5XazJJ0ZTkgj6GsFiqSqKk5e/28h2MklCoyc5FSiNSvHAHoSDn6jmqig9Bzmra5ADDGRW8qalFxezMrWZ6Pr/xZ+Jfi3wTZfD3xNrjX+h6dIs0MUiKJA6LtXdKPmbaOBk15z8o+deAe3tSu6rHvfARRz6Cuh8SeDPF3g1dIfxbpM+lxa7bfbLE3C7TLATgMMdD3Kn5gCCRXDhaWFwiVClaN9l37ildmJHjIIHJ7fWrP2eNJMptkbgHI6+mR0bHbOcVWTAxxkirizKhV8ZOMfnXdUgr6oI3RZmZIj5DbRJ1Zl6Eeg+lVUfc+0cc9+c1qaN4f1fxTrVh4Z8P2732q6nKIYIVIBdznueOACeeBUWs6JrXhDXb/wANeJLVrDVNNkMVxDJglWHoRwQRyCODWUMRB1PZKS597eXcloptcCEFihZcA49CKdDdMwZX4Q+nB4HY1BO48oFvmDcDFZzTspXBwRknHaul0+wj6KuNU+FOnfs8T6QNSGqeN9bvVn+xmI79NaM7S6ngBXTrzyT7V89QozMOm5jnj09KrLlSZiSwPr3q7bxzKPMPDn7vtmvPyvLPqyleblzPr+Qp66F0p8wHGBjt/WopwN4ZDnHHFS5Ucbgff3xWfIzY3DAzXrRiSoDgx3AqSAM1GzK/A/yKi3uBjrRu3DjO4d6su1i1uYxjbxUJIZCM8jrUZZiuDzQqk8Y6UrgXYJli+fHT7vpULvJIxeQ5J60wBlAweKkyueT/APr9KuG4CKCcnHXpUq4wSoxximRZ6Eg+lTMpVSdvGeMHgVo1oR1K5DFuefb6VSlnCoxfC46c/p9fSrB3eYATjmvRfhf488OfDvxBc6t4i8IWfi6GWIxrHdMVMJbgsmQVOR1HB6YNefjK0qcHKEbvsdNCEZSSk7I5G68NeJNM0Gw8U6lps9ppWqSvDaTzLsFw8Yy/lq2GZUHVgNuSBmshJD1xnPtjj8a9F+MHxS174y+Mj4l1g+RZWcKWumWCAiCwtEUAQwg9AcZY9WPJrzaI/MMdiR68VOEdWdJOqrS7FVoRUmos9R+FPhq38a+OdK8LzmEjUXdEE0ixRkqpbBdiMbsYH1rW+KPgkfDfxpqHhb7bbX1nCiT28tvKswEcyhhGxTIDodytzzjNeVrEHjAZA3Hcc+nNR+UkSERjbkfgfWvOjgMR9cdbn/dtfD5lSrQdLltqF3dSSOWRj5YAx9O9Zj3CKA8Z3lSG2+oByRzkcipZZNqgevHHpVNc/dbG3PX/ABr06kOaLj8mc8ZWaZ7X8Sn+EV7pek6t8P8AVpp9Zm2peWTWRt40QoDvMn3Syv8AJwPmHzV4xMcQliBux36VMbe5htbe6uInSK53CJzwr+W207eTnBOO1Z88jSDaoOO5riwGElQpqDlzW6s6a9Xmle1io0m0fd6dP/r1UkKyBUdQwJx69akkbcwB6Z4/LvUEhOMKAD7V2uKaszAtXV3d6ndNd300lxcMApkkYuxCgAAk9gAAKq44OSMdsU5WcnHOcdqf5R2AsMegqKVKMIqEFZIG+pGQQp/zzVmCEtF5mduMjn/CmkKMZ7jJx1HpinIyj5myQ5P0zWnLcTmW0AfDRZxjkMOmKaziRcbcKeozjJpoaKRMlMHI79alEeN21dwfO4HkD/Cs50zHnHoqKHHl7WYgDHQY9KmcrtAxwx6/T19KqKGUbU45BAz+Zz61KrOSyMQqDkEnuOxPvXP7ErmJ1byyVwWfOVBHUHqMH+lPHIDCIMQOmcbR1wTVeNUIUvngdd2SM98+ntVhEwR8wyATz/WonTJ5xCu4HYoZlGSSMZHoR7etJgBQR8oXpnpUqqSzMCAcYwOmPpV/TnjhuorqeJLhIWWRo3OA6L1X8axcC1UIImIjSRjvCt8xI+UZGP8AJp7o5GE5BxjGNr45AOc4OO5qxcM08810dkBd9wQcRoBzhR2GOKYWDHIIdWyDg4YEdCPUVn7MftSNlUIZY0KnOctjKjPO4DqTUcYQHc8an2I4HPr3/nVxw8bMrsSFPp2xxUW4HHGQB0FP2Ye0uVXhj3+fJnod5H3iPQn0qIqFcqoG1cZ54xjjH9a1FlG4NvJbGApFZLoY5ygBG795k8rjuM1UKSE5knklvNDHaHAIwOfwPalEcmNzjKgck9/6/wBKRJmQsFjKxsB1O7GOgrYguYjp7IYx54fKv1wCOR9Pat1SsHOYDll3KPmX1HWjynXOSMMAfTFXlG47oWClsgjHA9MUjRtyRtGV5B9u9aqFiozuRxqRyVyR78E4pQCEG2QZc4YemBTm8z5soBkjHPHIpykhSWbIyeR6jrTi7stAqMhLB2GABuA9T157VI27LOr8jJAA6546fz9KrmQKCW5G3o2fWrXyg7h828Z29wO3P9Kh7libCwCxZyf4Tz29TmnyBHA+9uC8DGe/B+nTIqMAx/ws3PPXB/z78+lSfO8SFSOGwGDcZI5GR147GpbAFKAF2PB6HG3aQOQD2z709wGhV4sSIpDFDxkdwfQUwlyoLgBc8dccfSjcqDChX8wEdThc98DAz7jmpAdIDvZVClS20Iw+6SMjn2qRI7lcS7DEU5+buSO/p+tQs7kJKx3Z556E9MHH8/vVcRSgVQCB2Eg3LuPTHYEe3NDQGc6AnyTN5SKWZSwxtzjg+x7E1IJWeHLLkSvwD1A7AnuPTPPvS3Ss7IVXDKVUsnzbtpPHzcdvr6VMY0R83b5dVbLEALgA5H/6+TXDP3dDamQQhhMFUYzIATnAAHGTngZJ+g9ae8qqpFuxjeJgTgdRnoD/AJzUUQKuj3EhKhRmPGdy4yq8dsjOKtyKzRyTu+5WwTt42seg9sVlc2KU1xMH2IpKyRllAPUbsE57bcYxWY219zscLgqGJz9QT61p4X7hZgo4BHG1j1/PvWNK5SRCqb8ucbfuPjr75rhxDdjWlG7K5WSUeQVymOSeMYX5dx9T69a5yVpJJll3Y2DqWJ24/hI6k/z7Cte71A2Sl7hchvlQY53BuQG7/wAvash5BE7yOwiWUc/wlSARn689TXzOOqXR69CB9P8A7HjxW/xE1N2b7lpbqVJIJJnBHAxnr04z3r9H7wfIqBNjD7mOmRuHT8q/Nv8AY9xB491R51aQGzhjG1MhXWUsGZjk/h37dK/R25YLcTxqobuSpBDIxBJweRj07Zr8tzz+Of0D4d6YJ+v6k04kMMyRjcixlQOOPeuBuLNEghiZz8zDqPvEcE+3Fd7PGxilK5+cHYxHY8gH1A6Vzl0pSOJpeVJyCOfvdiO2O1eIj9Nw+9jkrlSsyjbn5gvAzhRz09K17NwiSy57dD3PUYHcDFZ9yw3sCuDjLc9+uPxFXFiIh8lMfvFKgnnB7HH4kU2z0JRSijs7HNrbWu7D5Qk57ljz/wDWNYjhRKE3Ag5P+8ASMD0rbvyYbdHjRgqRKCrDknjp6+vtXP3s/wBmjmuXVdsZHI6HJHPH15pWuc6lZNs529hzqRjEO0ysMMTkDjOevPHQdB3qF3aIk4Ungtj7xB9+hPqenpmi8njnvmm+6qq2Qfm3AnGMdgc9uaiEnlh3lHEEYbJPIHGBxwfb0r1YU/dPkMRWTm2jcsphbafcMEEghYkIDjdkZPJ/mcmsVrly8pdQjPGOAT8hB6+nIp0dzIAUdAEYAsTySpGQQOnHrTlhKqsJchUJGTg7l9PXn2rF0T0KeNlZJGtPm70R5EfyoY9gcEAjceg/vEewGPWuUjlTYGx50jYO3aB0blT05Uc56dhXSafMIm2z/KjDZu7cdAWHOf8AZXmse6iaJ96qHHQ7BjOT91QfQf8A1xXVhVa6Z5+ZSc7TK1uA11MjOwE+TwSNpXBUfj+Zp0sjQwAhlkL7pCccbuvII6/5zVcRhBiNskgs2D8w5468AEdSM/SoiY3Acj7ykDkkAZwAR7+nU967aSUXqeDiouUGNuQAPMZixkTjjrhgeMdevWm2WpNB5jpjGPMB6jKt936Y6n9KZdMzbfKQhuMKOee4H+HbvVCOYm5USbADx8o6soPJ9/XHFe9QScT85zZWkmfRXh66tprd2tppGhDGbyAzICrKCyllG8KDyAuG/A1N4ygsfG/gL7XqNjdXrQLHDbPFbfuzI8ZQxXJhOABgGBCA75y7V5v4Rvp9HBlRv3hVXBc4jAbh3J6kY645Ne7/AAg8Uy+G7688OtuA1VDKjCdxZxAnlSiZeNT0YKGLDAOBzXVzyptVI9D4/G0L3j3PztslXTYtS0rVblraSKI5LBd6SqNm1yvy/fABHOG4NeBeLNKii1B5HLNqC74Z4tixh1xv3kpwxOR8ygdhjNfcPxq8Fwqmtmyhl03UbVtwsXhFvJNGWwuUH7tA5+6EJIxub5jXx3qVxqN0ol09ft0hwGeUZcKflbMh5IQ8KT0NfaVqvtqSmj52gnCbicdcNLqAiW4iHnRIqK4GNzEZ3OO2AMfQHPNemfDnxRqFjdWmhs9xZXSObq1uon+YPByojjxyT0jwyr65BNeXSL5bzRXEYBAOEDAAj7pbd6c/8CPHrVuPUQ8JsdyiORgVdz+83LjaHxjdgjhB8v5V5cZbxezPRb+0t0ftD8FfivoPxn0a60jVEhtPFTRB7gLIPL1IIu03UGMfOnSRV5U/MAQay/iH8IrDXNJlsNftW1BApyxH+kw5BCyqVI37B75HpX5m+FfHGux3sIadLG8SSGeK4gBEiyIcAwMPm8zbhVVcIBkucV+n3wV+PWl/EGOLQ/E7Ja+Jkd4UWRQBfBD/AMsmU7ZJQv8ArBHxnoTXx2c5XUw8vbYf4ep9VluNp4qHsq/xdD8zviH+z14o8N20uqWsTaho2mo9w1xEQrMoUjbgncpA52isHwN8V/iD4Pm06Mas9rZWE0d5vjVWlVQAAg2fLtdBhlY4BPIr9ndd8H2GqTSahY7bYRcOgAbcT2eN+Mn3FfMXxA/Zg8GeK4bmb7ImhSzHzFksQIUE/RWaPG1v9sDGazwueU6i9nVM8VkVSGtI9E+EHxx8CfFK3WwguorLVipdLWZ1DHaAzeWM4AGQTjGT0r6s0vxfq+k7UugdQhiIAYn94hP91xyw9q/Br4hfs3/FX4c3reIbPS5NRjtpA8d5pZIljOf+Wy5Vlx2OCAO9eqfCf9rfxz4N+z6V4vmTxFCyc7m8u6iCMTtabHlvgf38egNYYrI4VPfoyTOH28oPlqI/ddb/AMO+Nbb5L8wzkbVibiSNiMEgDHB7jpXmvj7QJV0ubRvEMcDWd0YRa3o/1aXMLFo5CWyFKYyA58sEA9q+UfCX7Sfwm8UWsN1f6rHpV1cYbyLpzavjPG0v8rZ6YU817PLr8WraVPo+n655lhdI0MtvO/nRkTIyhfkOGxuyoOBnrXJgsFUpTV9jlrVVbQ5O9sNEhN1DNarDtEeLiBw83lyDNxdh3YoAwZi98/I3FYVyK8M1j4a+EYmk0TwsqaVGI2kt1s5jGH+2FEmlaP7wjmGCVZvOmxyoBrsNJ0TVdHnbS9N8QSXdt9uX7PZ7DcxiOONAV3OQzPEFMgfJjRmwBml177DYW8YuLhTe2wku2NkNt3axlP8Aj4aclj5jEDfcyj7pKxDpX32Bwt2mup8/UzKVNu6PNG+Hen3UVtolvqsIgNzGt2t/ZCGJIrY7Y0lEXdCN8FjEME/NMTWfL8G/D1pbWb3uvWWnafdajfTeZG8MrvIB84m3nMtzKVIUqFhts/KGI54TXvGHjaw05tK1KV7iRbj7VIZZfM8suPk3lvmVWyGwVy3U1562sauirqWpJA8ZVfLxGscZaI7iFIGGAHULx0zzX01HIJyV5Tsck8/j/IbWufDDSH02O6stV0iOSOO28m1WV1hQyOftew8yStEuCZZMNI+UjAXBrEl+Fml/atZtbLW/OuNMkhjtFEP7q/iuFDGZNrsUXGFSAlpS+S+0VVvrhpY/Pk0tLWG54VJN3ms/UMAcEcfdbp70yO5vYray0xiTaWMjzWsZJKQyyEF5FCHhyQMnrxXoRySUFpO5j/bqe8CtJ8OptPLXUV9GkdkyfacR79s8jMiW5b7hkYj5tpwnOa1dQ+GfiDSHOo6abK4kEHmStFIrwRF+HVW6ShAQXdFwp4ANUrmS7urVo1dpLaNsyoM4Z3OSzKTgnJzk1mXFxp9rb7JZBHGuRhG+8Bxg4+vTpTngOXeRh/aUn8KJda8FQ2FtbbNat7+1uFQO0B2M0gA3OBkk24JID4BY8bRWNDZRWCSRWO2SGNto25IkJ7jdyB+FZl34u0jTvLl8qYOxOGG0qQeMgDnryfwrBvvHqTXMC6eSShDOznhiAQcjuK5p4ihS6gqFaqzsnuIrdZZLndDEg+chWdlz0yo656AdfSqhuNd1JZY/DGhXl20WRKxUhE+XIGzGTJ32ZBA5rIf4g6nqEIt5vs9teZDqscfl5KjCvt5G7HAdvmH8IzXt/gz4f654kNrf615vhzT4nLwWdtuieQldpdVf5huBO+Rzvb6V42Oz6UY+5oe1gMh5pK+p4UPCvivxaiSpYTTRSyvFEiAE70+8Cob5MH7zOQB6V9N+DP2fNDg0KSK+nF1cXW2Z2Me6KNhj5YskMu0/x8FiOBivadN8O6Po2mx6fpNvBaR2iYWJB5Zky2QZCB8/Hzc9T1rqhfQfaY/syjYgHO0YYqOd564HYDivh8yzevU6n6HlWQ0ab1OQX4L+FRqGn+IYEeGCxSICISlFMsQwHZUIOCfm2jhjy2cYr0m7EL3Cw2iYaNdzSEIrmQHOST8z+yk4rBupBdsrGTbHndhTjk+nespYIraGK81O8iVGfAQMWlOewHfFfMYivUnLU+6wOT0YR57qx2bXen6da3EsN2U8xgrLHhsf89Nx/iZunoo6VlXWowyQ3EtvG7wORhVxGASe5POccE8n3r538QfHbwboGm3N/ptt/aMcPCyzv9nDSZK/uk+9IVP3iBgd814f/wANOa9pt9Z3csdvqTK2J8x+XGIm5KwA8hj3kbqegrpo5TWqaoxr55gqD5XI+37rUJZLiVhDEm85GXcjn0x6e9Vi99MzuJkm3/Mw3+gxnnOMemK+R7z9qSO3vJbiy026uRdg7PMdQqIRgAAcA+4rhm+PV8iFbTT5EU7iw83DyA9SxBzx69q6aeS1nucU+LsKvh1PusW0pUPtifPHLDJ/lTo7OfdhiiDndgjB5+tfnhP8d/FVt5TIwgG7cy+ezNs7DHUfXoajn+PHj98kyRMw+cb3kDMG+73+Wtv7Dq9zllxlRe0T9FvsMhYPFGrs3APU89qZJayFwZyUKAggKfuntX542P7SHxJ02UzWsNozIQzK7SsD7HPBz6V6LoX7YusRw3C+JfDSXhDqUNrcGM47/K4IIHrWE8nrx8zpocV4aWktD69ltU2YKhmbqc549DxVGSxt5iyMpRF7Y4rzvSf2m/hLrtofMW60/UiwVba6EaqffeCOPSvZ9JufC/i+3jutH1WGVpTgRlwkgOOio+Nw9xn2rllQqweqsenDMMPV0jI8vutKktmEkEhdc5GSQfSsu+057gR/aGVZFVyjN8zMB2r1W/8ADl5ayNE7HepOTg5VR6qea5K7tYo9hZgZQSWK9lPv712UcQ11OPEYKE1qfK/xE+Glnrumy6tYxtBdxuZJwnV1U5Dhc8kenpXzPBc6h4Y11YJ5XjXzVkimQ7FYjoUZef8A6/biv0Z1uG1MImm3RTcFHUZUE9m/rXzz8T/h3Ysok09VkjvVM3ygKY3P8QDcAE9u3WvqcuzHVWPzrOsm5LvoaPhV7X4hQMn2hdO1TTFaWfzHLRy2ycs8YOXeQHC7ACWPPFXY7fS3u4zZ211q965l8yCFcnyEXPmELlgQBk5+Ve/Ir5p0XVLvw5cwah5jxanp0q4dN29VQ4JDgg5K9xX2TZahceHfFOv3ujRxW+k6vbQSyq6/aXMdzCGRVMZUsivkmMt8x++MV9/gswlVg4tH51isJ7KV4nu+leLrX4hfDpbeB/L1rwRALu1Yl5N9kzBZLcM+WcwthlbIByccVxupeIpWuYrq6w1vOWXZk7cNw2cdvft2rz/wnd6r9uaQ3z6bb6pauiSTRySB1Vcbdy4XgjBJ/drnAOa2L0m70OG7tYypTds+bcjED/0H3r57G4BU5NQ2PQwuJckrn56+NLSPwt43u20OZoT57zQuOHRi3AHqDXtvg3xdb66IrgZtrqMhbuFf4C3AlT/Zbrj1rivjboiTR6b41toW8u6xHJgEBZE+VgA3OCckE9e1edadfJpl9b61pMzSyblRkxtEiY5UivLw83TnqexVpqcPM+kPFmiPqNoNRtXze2WY3Vh8sqHoePbmvGL7SQvNrKXO0MQcAg98etfQXhvWYtWtoiJR9pYfuAThJMDDRt/tDP41wPi/TBpznVYbYNaTMVmOOYmXqCB0B7GuzE0V8SOPDVWnys8vYvGfKuMh9v3SME575qVVW4XyXI+bCndwCBW351jdJawyR5kkbYcnJCDnOfpUEukPG/mWrGSFtwAI5H/1q8+56DOXeCKGRskHPO0jqPb3qVZHxInQOBg/3dnTBOcVfmtZrchZo94Jw3Geccc1WMCBO6vg4z3zSuHmb+nanftai0td00Uhj+aVtpfnnJJyPYd69c8IeK9Y0iW81Z7p2kSUW9tGTuYRDjEZ6DJPzZ7DrXzq2+EhSTkjqTwK27DV5Q2xJG2oo2pyVLDoW9TnpUSpRlo0dNLESjqmfoJpnxkTUrKXStfsIr8xxGOTkLIRI2XJIxn2HTpiu3sbSz1W5huvh9qiqYnybW/27ssuchm+9tOceh7V+eukam93BLYPK9tdth92QxZUOdueuc/kOK9p07xbpt64tpozayqq/PvwCT3z2wehrza2WK/NFnu0M7ntNH1ddx3dve6hea5pTafbW7qr30Lli7SL8ocsQBluSCM46VjSTTRW0ckVymopgMxt3IaEkcbx1wT05+tcDpfxD8U6Wk0Ut0t/BccNFckTZCDhsnPbgHnHauth8R+DtcgjivbNNJuUYANAvloqnngjkdOdwye3euOVKceh7VHG056XLc2r3zWNzp5mkHn7TIGPJZexPp9MVm+DdU1OL4o+DREC2/WbMHLk8bwM4yRRZ2j3V3D9luRLDNKxDOvDj+EZ7Fu3fjmu18O6RpKfE3wTJa2TQXP9qWpLo4MRKSDdn3HeuHG1UoS9GOthZODrLZH/1/zp+Uc/SomIJP0o3blGRikOK/eUfHir93B708YHX6VECO/apAQRz064rRAI3BPYUzeOuakLBl+7hcdzVdxycDgVdwF6/KOopmNhyecU7gMTTM/xY596mQEwlc4UMBRKwGNvPrVcNjOODwfzp/LKS3JqbkNDcsDlCc9/pULNgD3NS5POO3FR7Nx5PeldBY+h/wBmT4ieB/hj8UE8SePFZLRrWWKK5SLzjbztghyo5wcYOOlZn7RPxUsfjD8WL3xXogkGkW8EVpaGYEO6RD5mIJ4DMcgeleGbQTkjINSKB0/yK+VpcJ4aOaPNeZ+0at5JeXY2dX3eUneeGLIZgoHXPvUolXaSoB6V7X8EPi14L+F82snxj4SXxImoRD7O6+X5kTjIKt5gI2NnDYwcDivDpJo5p7i4iiFuk0ruka9EVmJCj2XOB9K9fB4+rVr1KE6TUY7SfX0MZwVrmzoupwaZrWnare2i39vZXMc0tu3AmRCCUP1HFfSP7Uv7QXhr453fhK28Habd6fpnhqKYkXioHM04UFU2k/IgXAz1r5WzGeSTmnkLkbTg5rDGcOYevjaWYTXv07pfO1/yI59HEk89jyelSecpHBNV8HqSKrqo3YTv6nivpYknUeHPFeveDtfsfFnhy5NpqmnSebbyFVcK2CvKngjnoaqa54i1bxTrt74l8SXLX2palKZriVsfM59AOgHYDpWM7DHJ61GvXINYRwVJVvb8vv2tfyKv0JzdF+M4x0oJJYMpAFRZ3bsY+tPG8ttxxXSSWYSVJ3HIFaauGHoBWUgDDnp0q5GVRQxzmi4mSzsrOqqAu2qMsmFIIBJ6U+Vt4YHgHoR1HsapsFIAPTt2ojuKIueo7mnpnuCKiVQCBg+x/wAatRhMgHOcZ5pydtgmR4IXfglUOC2PlUnoCegqYLyxPWvRtK8Y+H7H4T674AuNKnl1vVdQt7iC8VlWGOCHkiTPzNJn5VxwF9TXngGFI4znrjqe9cmErTqOSnFqz0CUUtgPJ9vSoyduRkjBzUhyCDSNk53HqOPrXda0SSRxLEY45oihdA67lIyp789QfWkaQtlugJ7dPSus8U+N7zxjFpUNxpNjp8ukxNCs1qrI00fYSBiw+XtgA5rjNrsdp5xz7VhhHUcL1I2ZUqaTsmPzjJLVWkRX4OCKlB4ORnioSctkDGa2uJDcbuH6Z4qzbxZPqF6imKgzhu9XYl2t83UjipbBsuAgqEYc4AP4VQZ48njrz19atSOY0IBBLHHIz1p2t6Xeaba2dxeMmLsfIFbcwx2bPAPsK46mKhCSjJ2b2NIU5NNpbGJPJvbAXIXimoFzxgE/rSScnKgdu9SIxAG4+3I5/CqqJp6mbIWXLBsEjBwDVViWyG4YfoKuyuI9jqMlSAa9ivIvhRrP7P0N+iR2Pj7QNQSBTGQsl3byHMnnL/GMEGNhjbgg9q83GZmsPKmuRtSdtFt5vsaQi2rngxU/wYPsaYQpGCvJH+TVpsdAMjGfl4z+dBiC7RnqP8817OplzEUIKjBGeOtPO2IbG5Xg+1SrtHI6CoWHUdjjrSsJMqMQGJTgEc/SrKq5jzGxAyOvSqTKQccj2yKvQfKdwHIHQ9PehAyWCJ9gYxnPftU+xlB4wD1zzx7+tWkhmdN6hkTtt5BNQlThSy7sfnWEzFgAOduTnseGGOeD6U5t8jIF6ngDaO/XNKHcKQwJx/WljDiXzFVXCdgeQawRdyMdSApXnAHHHrStAVzlQozzg/yqVQCxYng5/D3oGwAYPA9TkHNTYBoj5BUc1MOg3YGD16j8R3/CotwDBWBDnnj0qeEhydxHQ89ifenKnZAwfeqlOikg4xnBz7ipp75bqUTQgLu4ZAoGD+HFQhlBABB47EjHtSSSIVA8va2RjdggnPb8PUfjWPLchIm3ysu5j7fjUoAi++jKTyeeB9apxuWGCcrzjg8np71bQOhdlyCyjAzkEj0Hb6jNJxGhyhyzQvg4GMd+tQ3kX7rAyWjyQSDn/wDVU2PmIkTywy8LyAM+gGcZ7jmonleKM8E4wjAk4BI7Dr+Rx6iqgi0ZyZcearYLc+gI79KvWgA3YfbgHjGcj3A6VlrmNliZv9UoyOMnH4Y/KtaEhsMz43nBAU5A9eBz+FdMipLQvNKMrJEQpdwoBI6D0FRzShi83lhlOFwOcZ9PrUD+UhkVz0wTjoe/PcY9qY1wnl58wxkkEnHTn0qSIx1IyYQcNna3A7DK+9IrKQGKupzklSDx+P8Ahj1NTTsqsVAUl++Mg/7Q9/aolwEIPy5O1hgCoR0ojUKzYywB6BwBgE9wMj8sinS74mEQOBlVAzgfrTF2bAOe44YkD8MYp/7sfPjcDnjuKciyT5kZzGdy8kY+Y5HQ8UhLNjYQGXByPUevQ/nSsYTjIIMi8YP3vr70Rwo8Y2tgbG5zyGXnBrOQx6yPHHlc7Qcde59QPentJknYcAjJ3ncMr3Pp7HpVXDHckZHmKQcjOCDyPamSbjEwkAYMMc4JUE9RjOTnPFSKxcJYO8bbl2gZGMg55HPofWlWeUJMokaOMEBwfun049qhcsZCQSpJwSuMsqjrgenfH41CRsQ9TuUOuOQc8Dp6+lA7FrLFFDNuZyDtGCNwPB54qZrrzlYyYdcFW3HBLHg59R9fwquQEJB5HzDP+0vXOPb7uMD2prPH5O1GY7ZGPHR93A+uOtc1Y0juW4oD5kNzKdpCEKzEjJXgBh2H92rMzOYpbad1aRuCS34gnsc5wAeBVXeTMggf542ZQR8vUDj2PH41VaOWYoPLOYzy46hmJzlfWvPqPU3sJPLF5G4EgggMM5KHOD14I45PbtWNdSSOrPKw8oqPm6KADkjPGM46Hk1dlQ28eYuG35UsMgl+Mf54zUEkKRQzI24BlJbZgsRnkAHv715+InozairWOFmkneeeaZt8ZcvgckAEbePXimag017NNcIjSxxHarKCSOvOe+fenXbJzGhURRZI+X7o9OvPvmmaTdvC8g8yVVfDbckDjphc8/yr5GvO8nE96kvdufS37Jctx/wnwtoI9qy+fLMxBHywwNgZ6Yyea/S2dmeVwGAY4yAOQW9D3618h/ssw2cfha61OOZZrhZtqhkPmQs0eG+cjbgg/KueAOuTX19FuNyJIjuErERgkYLHqPcGvznO53rWP6B4DpOGEXN1L5I8ouSCo28MSD61zHiAbbm3XjHzPtzngc10kkiq0W6PByox2ODyPYfXmud8Rh7jWS6YRJC2Exwq4BG3vXkI/QsIv3hzc/7wo0edz/7I/i5/rWrFZmP5mTkKefQY5/WqkSfaHjWQbiGK8cEdeR+AHNdybVhHHKCpWRd2GHAPRs+x/n0oijurTtoU9XdRcW8UUg3LHgnn0OORz1xXI6pOv2aNEL7GVd5VRkAL8xwevPftW0wE6m6TdsUHAbA4z1XuOnf8K5zWP3biYKfN3fdHJCsOmzv9DjFb017yPOxr5aMmZUC2+5CCu51IKlyBhunPUK2OW6k0hDHcI0AGSGTG7IXkKQeoHYdamVW3LNcHJi+Ys+Nz7Sc89gKjt9qp5yDc2CQM9N4xg9xnuep6V6p8gnpcqyXI+Zw4LrnOcY565bvgfgKuQ/ZsvNbjJXarZYnCt6DoDWZkHCdUJ2N65xgfn1/nVqCOST9yzKC7lTtAJJTt6fiOKc1oVRqO+pqvHhmQBowkgHycHDcDr0yTk9Caom2kaRoWPywyHzDx1xgD5ugJ7dTV9QglDJKQrZJwh3Jjgj1/HFUrq1kCzRSsqiIDGw7funK4f+AnueSayjOzsehVjzRMaRZQXjmX5oz82Gzz3P1B6U/DR7STsMZIQDnGepyf59fanXlsZY0uWh4UtHvVQoGB8oOemfUZOOTVaAIFQswAOAdxzhjkZH+J4rsueI46OImoBZreRTGcoQuCP4uvzd8H061QuUeMtNENwGOD1Bz0zV52t0EpZxEz4LuD8rdhwefxPHpVLfvUQsqswwFUc9Dxt74+vWvocLrFM/Ls4Uo1Wja0i6KTRXD8iNm7Apgdcn8TXrGkQvcX0Mulym3vbRUkjcYVEUkMu6Tgxqy/7xPUV4zppdTI/DbWz+8+YcHPA46Z6fn0r03wXdJNfRWkgwzNLJLO4JaVuq8DhQBwGNdMno0eJiY3XMeu/FuLwr42006zrcVtDcPbyWaHc5nglUh0kBcYRJH43FRLLkbcivhT47/DX/hXvimLXvDF3PrGi6vDEsszxGJ7bUmT95BMm1VjdgN6qc4xzzX6Yafbaje6dpep2NxaLeWW4Ga4t3kkRWUrGZcYZ1HR5JAwRfuAdvBvGngCHxXZ6j4S1q8tINMnje4WHz/s0C34cZlt/MZvJTJEiDdIZXDAeWGrpyjMfZy5L6HhYrD3XMfk3qul2Vg/9pWE6SC/2MFQMZdwXL4U8ctwcYGe1Y0V39rQtcMQsfQMfnQA/dUjptPPGc16vrOj6x4F1m90DV7TF/psrCZXXdkS53SgAlf3gYMuCQucdcgeXXVrb273Z04SNaQuUJYDcRIeA2eMHnnrxxXv4ii/ihsc9Op0J7XUNSTWbNra4ill8t7ZDI5SIpkD5mTJOR6AEk4PFd5pJ1GSCe/kt5YbmwdFbyXAMs3AREXemxl4yUIWNRubJryYSuYI7OPcUiwEw27CdeCecqe3NXbVfMlt7kyvcxysGBnGc+WcuzgcMAeQO/risIz194uUeqP1O+D37VX9ky2ngP423tu94kSNDqcJw8UTKvkLIct5+RnfKoB44VhmvuNxa3+mxXsAg1TTbpFeO5gPmRunopBK59eh9cV+EHh/xckds901tZpfSm5ikuHh33Mq3KgFwOI1lCjEUjDEQPGTXuXwV+PHi74WPdWOnalbR6Ytm90+n3UEz2cjwsAwdgQYmCY/0hMBm6qa+WzbhiFT95h9+3Q+jyziKUFyVdT9PrnTo7i3k0vymSIMj8E5XPK4Y8j6crXjHxN/Zi8BfEnz9T+xro2qPFtP2XaltcMvPmTRIQTIDj5geOeM17r8N/iB4S+Jtna3Vtb3HhzVrqFZFsdQZFLo/QwSKxWQHGQuA+MEgV6Q+gazFeGJ2E0AjJ3yKA6sPvLkV8Z7avhJ2loz6T/ZsVHufkl4i/ZQ8baYgbSUl1Wed4Y1eO7W7SKKU7ZHVJo1ddm0liegIxzXhMy/F74Y6jfwxtNoRg8uHGQC4c5TYvJd34JTG4A52iv3Un094hLDJGQADuYLvMaMMlgeD7DtWZdJZ3CN5trG5wNkpRHHbBBfkEDjOO1evR4maVpq55dbhuMn7kj8YJP2i/jBod4ui6sbSC70tSpims42IkcBg0gB2lF3DAHAPDCqa/tM+PLOVJrqGzLTbXYtDnz5EbcsrO2DLsI4TmNSMbcV+rvif4J/CXxgFtdT0BYXwS89ltibcX3kEgcrIwBkAA3Y69q8Z8R/sy6jf2U9pZarZ6hE8YjZNQQFkVA/kg4jACIxG2KPYucFicGvbw3ElNrR2PFxfDNRdLnxfH+1NfXN3LL4l8O29zELSW2cqvluFk+aaWOQZPmucMWYHBGFwKlT42/DTWL2wto457KzaN4He7iaeCG4lO1ZIxCxwkeVLlFG/uCK9b1f9jrVNb1Gw0m7sZrCO61N7d7myjW4ufKaNyJrofIrIzhBuBVI0PTiuOi/YU1XUrptM0TWL3zH+0xmV7UGxaW2Vt8h5DpDn5Y3cBpGzsHQ161LidxV1M8Orw6lvFopaxeaXr2rXOty+N/D+uyJDI83kSyRyGOPA8yOMooBC9I1+b/ZNef61crpCzOl/btboysksSu4njnUFCrqCgLDtww/iAORXfN/wT4+JFxr+nWWm6jFe6Pchrhr2SxnheCztlzI8yZP79pfkjgU7nX5tyjIrsdB/wCCdXxhuLiLOqWdra3VyWklaWRENmT8pMPUzOAN0ZA2j+IkV2rjGXWoc/8Aq9Bu9j5w1DxHo08N3cx6jcW7RsiQCVEyyuMyKUBDdeMjAHcGvODqEc8jTLmJJZHAVUcMvmHg7tu1lJA4xuB6Zr9RvDf/AATwTTxLceK/FsImitpI7mCwsnuAfNP7soZjlio9sg9PWvcvDn7HHw38OFZLhtU1Ka3ij5uVT5wgwPlULkjPHBK9ya8XG8X076u56mFyRdrH46eG/hT498b+Wmg2AYSjIlmVlj6nLlvvbMjG7AbPUV9YeAf2MNUmvotR+IF1DMSqt9ntl8tkkb+8SMNkDgj8a/VG1+G2h6PClpb2kemJLFmSOCTyVAUY3EqOWb+IsRk9BUl14CsVEhbYyGLcgE0zbAozgEDv+ZPAr5bF8U1KjtDQ+nwOW4aHx6nytonwr8G+ELbyNKsYrWVHBVVjjkcv6yO3TgVv3cuqNbG10yGLySPmM+H8wkjIY9Qo7YIH1r3Q+B/DawKiRGeS6i3bJPMyhz1YccL2UkE/xelXJ/BehA24ihR+AyEzDLyDguV6Fl7H7q+54ry3j6jd2e/DEYeCskfM17o9vNLKkqxNMvzyMGKqFxwR6k9AvWvPtbnutHYRWujTSSuSYWdh5EoUZY7/AOEp3B5HevrrUPh/dxSwW1iLOSImW42SGQsx/gXzQMLuPLSHnjCVUPwq0CW31SPxDJZ2Wn6nZLazLbSSoylyDLFCQcxRMRhj/rJerN0FdNDHe975y4nHwt7h+XfjX9oG90VrixsrW1N0rFXAkJKcZ3vu2gqMc4NfM+vfFbVNauFl1fWlE8vKLauIwuOhBzwv4fjX7Paj8CfgZ4luriyv3n1SbTgTK0UIYi4dVWOGRiR5qwKA0cJzsPzOTTv+GafgVdaXZ2Nm15NCHllT91aP5spQCaVnMJXJUEZBwv8ACM19FRzXCwSajqfL4zEV6unNofg/qF7pt2YmklN1MFKAKd+MnkgsQKVpEuxFFZxSEpgh0V5W2jg5UDbgHvX7Z2n7HP7Oz29tq8Sai0dxcF3VPliaMJjyhvjyqdCH+8WHBGa621/Zh/Zz0J5Irbw/e3zXkiZ8zUJlQJt3FWA27Rj+Dua3/wBZaC6M876rLqfhhdaTrNxB9rj02XZBFiJpDHCuR1LBsHGP/rVTOh6xfeQ8UNpA0xCIBcB5HkH8GOSWPYAdK/oP074J/CDRY5pdL8A6FIu/zIXnia7nUKM7HMxdfM3enA71DqVvqS6fZJLomkPZyyNMjWcMStBJnESo6pwy4LSTcFcYXrWf+scPsIawrR/PAvhbxjezZXRbuZ3coFgt5pSdgy2zahztHLegrFubLVbfbczWtyls0XmCRoJUj8tTsMhLL9wH5QemeOtf0MX669/Ybz6zCXYeQ8q2jNBbS2tvKSiyMoytuThvKX97O2dxC4rkdYt9U1CTVTrGjQahe6sbO8uRdpK0kS2uTCkkSgR4RtskNogwG+eRjVRzxPoN0bH4Gq0lups5pGEYHzq6sjIucjIZcjJ9e1Mhu2eMRJjnoUG4nHSv3T1qTxbqiyQrHaXEF8ZJLozi3jLF8Ehw+5vTHGEXgCvmP4n/AAU1bxqi3eteKPD+jWilCUiiDlAvVg0MaA4HXmumnj0+hm1Y/MlVQxvsYgtw3RiAPTd0PqenpU1rqGpaaM6fdTQFuQI3YKwzkYHb8Ote4eJfC3wI8KXJtNL8S6p4nvVI3zwxrbW+Qedg5Y7um7OMV5hq8mn7JLrR4wqFtyhsoVHTAJ6+5NdbtLVocZNao9g0H9pn4y+E7PyNSv49Ws4nQRpqEKzTLGcHYsow4yemDxX2l4Z+IWjfEvwpY+IrKG2sL6RpYrixgmMzwsmDukyBjeclRyMd6/KafzbmNSfMl8v5Qc5Ge+M9h/8Aqr6A+AvjS20fUj4QvYFt7q/lEtvdD5ZGZF4ick4Pqn45ry8TgotcyR9FlGaSjNRnLQ+4p7VJUIC7lwWZQOAPXPSvOtfjt1mfS5pfNtryIsVIDkkc/L7etes+FH1TWnvLe4kjSKyh+0A5AZmzh1UHr7r19qw9W0eO5i80fLJCzbTgAjJ6Lx1PvxXn0a7pzPq8ZhfbUvdPg/xr4at9GvjdWpkNrI7kGQHIBPA28YI7H0xXu/wtnXxb4TvvD6SQi6S2R2uJnEVvAtsxYtMzjcxA6JEPnbaDxVD4g6XNqOmX+ksHuo9NB8okFzCX+bDsQMjPTmvI/g34lhsfEDabrMaXFldq2/zhvUSL04GOCRg4II65zX6BlOKvG5+RZ3guSTPpa9v/ABHqDpceHtUn1ZLVoYNkZVpOnERXCoR1xHGpVF5auh8MW325dZ0nypIzKWuIo1UFQcYYI33WCnrtGAeKzdTF3DqEFtpt1baJDqtgHmluYPsiW1kG4SNGLTBJD1aQ+ZN0X5ead4d1/S/D95aapo9zLKqymBpJNqRsnYlT/qwR92NckDqc19DXXPC6PmKT5W0efeNNCk1vR9Z0SSP5rkfIG6i4QZD+x9a+HtKlkigAdf31tKfOU8EOCR0r9UPFOj6frI/tnRJFjeThwDkxsP7w/un1r8/vjF4VufC/iebWDEYLPVyskgUfLHcYweR0D9R7+9fKYqhyvmPpMFU5lysytD8ST6PeiQs09jOwZ1B+aN+xHoRX0Np2sWHiG02Sjz5LgbJAoDLcJ7qejD86+P8Az+WBwjPwuQR+Y/rW/omuy6W4/eMpX7wB4JHcVNDEq3Ky62F+0juvFfhO40YTaroCm502N8SAA77Zu4YegrkYdWlSXzLcvKm3IBfj68dq900nxlaSSxSswYGMZmAwPTy5QfX2HIrO174SWHiBJdT8F3C2F++XNjMcRSdz5TdifTOKzq0NLomjiLe7M8th15X3JLw7Dr0z7c9AKiaaMsQVEm7pk8gVz2qW+s6FcS6brFi0UsBCurj7rfhzWTNfI7+bb7kUochTnJHXFc3tOh3ch1MtwrEA/IrHgnrn0xVNsFlk3FFXjPf6iqWmX32uWKKcyi32lnES5kKjqaPtMKrvZTtYnBPXb2z2z60IVjTiunt5CUOwgZ56kHufqas2es/ZxLcSAlyVWMk8KRyu71FVdH8P674u1i30Pw9ZyXuoXCkqqHGyNeS7P0RF6sx4x71vXvhLSdE1NdMnvo9dvYfvmyO62UjqqyHBYDuwyCehrSne5lUkup6ToviDU4IxepOy2oXBTaSnH3tvoPQ17Lpmvpc2OxHKR3QSTaMYZV6E/nXkPhrRdd8TSw6LY7ElujtQlvLjt40bc0jt2AHLe1cV4u8eWGma2PDvhi9F/baU7pJfnpcygjcY+nyAjC5HSta8E1oPD12nqfW0GsGGY/ZwkW50dFVmXDL3HY5r0X4ZeIdQ1T4weDYLyWORG1e1jztw4BfOPxPU18V6D8VIrlCt/bmHL4LqRgA/j1NfR3wc1zS5/jH4EmguBI8utWYIzkn5uOlfP5jh/wB3OXkz2oZg7clz/9D848cYzSNnH0pwXgEnpmmEnO0V+8o+PGsOwamMOmOv86cBjgcUu04znpVXAQNyoJwRkj60p6Y74/lTVUkkKBk9Saew2nnrRcBnQe3vSMMEc7u/4U8hSCA304pkhwQmeQOaLgNbaOQeR2pVwDg9+aj56jik+4Mp1NSwJHAZ8KeKXG3tTGbA9DUJmb04FIVyfIAJH4ikLLkrnpj9ajDbRmnqW6dD1oBsRA+7KjjvUxb5eB+dbvhLwvqvjfxNpnhDQBEdS1eUQwGeQQxByCfmduBwPqa6H4mfC7xj8IvFC+FPHEMEd3JALiJ7eUSxyRklQ3QFeQeCM1y/2jQjXWHc1ztXsS46Hn+4BfmHNPyR0A59/WoDhgCO/NG4qATjr6V6N+jIaHvIQ2OKfhWGJMAfrVZyp53UpO75uDjitISRJM7Bz8g6VHyTt7UxSOcUK5zxxWlx2JiGI2gVYRgoG4c/Wq3JIc9fSrIQk/NyB/Si4iyuAFGaMFhw2OpqBCygkjjPBo8zAz1xUoiw5u61b0bR7/X7+PS9NC+dLnmVgiKo6sSegHfFZ27cQTx3re8Na9qHhbXbXxHo0qLeafKs0YmQSRuV/hdTwynuO9Z4t1VSk6PxdC6SV9SpqGlXujalcaPqcYS4tH2PtOVOQCCp7gg5Bp1rY3t7DPc2NtJcQ2qhpnVSVjT1Y9q1PEfiPWPF/iLUPFviS4FxqerSGWd1QIhY4AVUXhUVQAqjoBXefD74n23gXw94u0G60ePV21+xktbQykKlrPOArTsOfMAiGEXPDc1x4jFYiFGElG8uv6l2i5PXQ8sQGRd6crjt0z6fWnBflDEYApkEYSJIwM7ABnvwMdafIwRdueCOea9WD0uY21GSOQSp47VBuJGD161GJX35c5BPFS5O7J+mauwWGkZ+XOQOadnoO1Mzkk9dvH0p+OAc4q7X0EbXhaXwmmtwf8Jray3ejniZYXaOVRnlkK/xAdBz9DVjxtp/g/SPGGqaf4A1qXX/AA8jq1ndzxGGZo3UHbIhA+dDwWAAbriucHHfNLkAEkcYxxz+tefLBv27r82nY059LEiCMcN1p6Sgkbcf41U3ArkcH+VTxFkCjgY6E+hrocWZj5Q5BljbJX7ozjH09xXq/jP46+IPGvgbTvh9f+GtHsLbT4oIheW0DC6kNuCBIWZm2u+fnxwa8meRdoVY/wCvXqarohIJYfMoz1rzsXllCtUhUqJ3jsaRxU4RcY7MjjG85K7snjt9ae5iTBQkHPf/AD0qVE2osX8QHB+tNfqyv8uBwCOa7XC+pzObM5wHJ2ggEkmqxiRXzxkj07VotG3RRj8etZ7bvNwBnFNU72uO77j8bgCvPB9qQKSeeKUYXGSWPX8fSpCqOcrkdjVgNRZG6cqP5UTBSAAQQev4VOgAbYpycce9QTODkFMHGKBxZWcpkMSB6YpgdUJ3Alj78EH36UY38lcAcdKdtHGzt2PSk0VI07a9jTHmsy4HQdh24p7XEdxl0jA4xnPX8KxsspTnBJ5HWtC3n2u24HbjovBFZzj2MbFlNv3j8o6HGScH2p+Hjzjkeo6kVNDJkEqcZGQSefcCnsm4kqQ/YMO2Bn8a5WgRAN+8DOdwOG/oexqMyNvYFQGRdpwO/ue4pkPmqhkchlL9AOMDr9KsRwyORLB/qnYDk9ATzmkVcIsbwqtGeCRlTnp04pVBYrIuMEDjng9/r9atyRFpWeTcSp6DA4x1pixSchFO45xyMlT6+v1pWkTcYOnzEkk85GCB2P0pBGSCVxjgfN3J+tSi3LbY5QAWHytvxjb2z/8Aq+tX1iaRBcIhXD4Bxkj0JyenuacIO4nKxmRLIWEMJRXEoTqflH8iDWhONxRQ2w5YL1HI6gnt9KkksAxke4kcuvVW2su4dBkdPrUcMbSbv3DwKvQg/KNw5Az2z/8ArrT2ZLqEIaVNrZDcZwx5BPXHT9MGq04CEK5+boD6g9j/APX5rYWGNm+Rc78DaSM7v9nPrUIgeJwAm1U5IKZTcf1yKOQqNQ5uVfnKghgwHy9sjpg/hzVq2SVEmaRVySpHrg9/Q4q/NarJ+8kyi7j91e59uuKrI6ndsBwBtyflyR3BPpUtGvO2iQsuWaVCQAMjcVPTHXqM9hTZFMmEYMWYA/Ng5x0/Kpw8a4YSHpkbGwR659AaaAzjyyM42sOe2aXQqCKnlGNSkIChhuOAcA/X+efzpPOLSyRSKqjapGcgg4ycDtnFXCuZCiocNkjHUMP4hUJBYR7sknkBuhJ69P8APtWaNkKswcbfM2BiuNxBxnqCe1OO7aRjegbHUDk1UcQD7mFbP5H2Pb8qfu2LsK4IPIx09zTkWSGMRhWJ+UEcHkA/TrTRKZCGcZZM4OD3469x7HgUxpFfEgOeOARj8B6VK1w+0sTjZ+ZA557YFQ0AxiNvlhcMQCo555xx9KVDsUxBVLjjkZ5BIOB36c9PrSCQE7JT5gxvAXj/AL5PpTPvRqy5VwzZPt2+n6/SobsWiH75P8cTKGYZJBwcHA9uw/U1PskBAbgpuI4zwD3NPZndm3DPJ2sBjt2Ht7U2NHJBf5SCBjdncvfB7++OnesalQYRttR5UyMnBOd2AAOCpx1x1qdWBgwAuV2DdkZ65x7gVBDG2CoOHJx0yW+pOKstHuMqA/IG4IG4HIxx6+oH51lVkil8VyrEQwkUuC4JLDqN3r7+1aESj78wj2yP8igngqMZHpzng1lxFYHMdwF2MRnB4LA/KQw6++OBVyCXafOQFSdz89OeuD0bFebUkjZEt9E7MHGxQx24HKtgZB2/3ge9ZU8UjxB3bMhjY7mXcu4eucdfWtK6mWS3RQ+5RztIB+Y9+3asm+SOyXzWl4hOMht5GRyuOn4HIFeZiasUrs6KcW3ZHJavAkVg8kq7XZ/kAHOMg5+mPXn0rAgby8MJNhUgbucYJ+969CeOtXp7i6v5/tTsssEBK+WT90dFPX5un3ug7VBoOnHW9YtrCOUxyXLSAlDuKgKTyO68Y54HFfFV615No+kw9K8bM/U34E6VqWl/DfSVv3xNPD9qQOiqFjkdhBhFwF3KueeTnJ64r3u2VWQpnBBDBcAAN3A6kVynhfT/ALD4V0m2t7D+yybaFZbdpPNdCsaqpLDjIC5wOBmu4jxNEsgyEOMFhlsKBzn3Oa/OsdU5qjZ/SXD2H9nh4LyGuZPO8l8lQPMIzjA6Cs/ULZDcxTq5WRUkBA+Xg9PrxV87JZZA5O8hG91GeB7ilvCWQkxb5PLwoB77xnB7cVys+kpycZXM7Q9LYSSu6nfEyICcE/NyQ2OORWnq11JAh8lBHHH684JPAGeuMfStaMw21uUEfyq2eTgk++OuPXqa4vUJGlvifs2HO4feBGw9Rg8A+3WmtzaLc53KVxJL5eDEJXkdChyQwJ6g/wB0Y/i6dhXO6w8KEW0arC8gB2gnHHy8D19O3rWxJK0hKxctajax6YRT156kA8enbNYWp3Di9uIs70YHGeN8ZHykHqDu6ngmuygryOfOKlqTiL5CCNSCQWUIfm5+UEYI6Zz36D3quJg8RkhddyoSCOhUfMPqAe/5Uy4dXXDD95Gqg4GOq5J+ntUDhH6qCZApG4fMxTnPHp2HSvUVM+LlWsVZdkjElhtYJJgnBAHUn0z1HqKt2rqA8yKilt5kJ53YxtOPXB/rUUm5VjaMcyorBguQcHqM9j3Pc8Vs6daG5vZLYyKYZMyFjjOeBjaOnsvepr6IvDzcpJG5FClxBC0295Ek54w7FRwQfQetZGqRxmPzC32ZY13bj0ZHypJB689yM+ldH5WowWbDeSzuGQtzwDjcQOwHVe1ZcolYMsaDnBGACu8HOcH+XQV5fNrc+vhhE4HNQkTA2sspiilQcyLgIMYLMOox/Ccbj7iqEqxwyywAlwhwPlwXH07N7HpVrVYBEwuJUfKyABmYLjd1OerZP8Q4X0rLuWKqHjBGAFOAQdufmP09D/FXownzHy2MpOEyRvs4YImRggjadysW5b5iPb71VbgrFcP5CtGv3gV68/e57dvf0FTnYFZFULJKuQR1I9G7Z9BwBUN35eEjDElFyCOhPcPnjI9TwPWvoMtndWPz/ifDJWqIr204hvPNJCxlRuYgk+h4/Lp+NdTpV4bOZ4yBO7fN5aE5bJ+X0UEjkZOBXIsmYWlwJN4YAAlSoPH3m/r+Famjl0liuXz5cChHOMEL2x7gjvXpNOL1PkHG8Wj7c+F+vS2ep2kC30trFcNErjKskyj5Qr5AYtzgMCAvUA11/wAWdI8N+E1hmvNGgube4hurq38siN7e6hXLMsrZKuf4pkImwcKD2+dPCurNvia5DXe2Ld5Sv/rWRtwJA+8wxgKCK+3dUWHxp4InkuDs/tqKMGN0DtBMq7dqq/8AGBzz+FfM4+cqFdT6M56dHnXIfmJ8Qvgr488baRB8RrHTdKsba4hzbo115F6bJt2yK7WXakkilWaEr++kJG5SeR+e3iO3OgX1tdTt5mm6quyVgVIAIzE7Bc7WVwA4P3c1+4N1YG2tLvT/ABLppupdOtXhicQpJbujsifaRK2PLC9JDIpK8+Wwr4A+KnwdXwxpesarfaVa2WmX91BFElqGnWaJhuUIwdzbhQCVV8+cM4Oc1+gZHmiqR5Znz+YYZ0n7p8TX2hzwXDXNuP3bKxKZCgOfr6nOMdqwVuJ+Lm4lOzKoVAG4Feq4HrXqE2l3egQQ6fqlnIkIRpI3cb3aN+UDAdDswQT2rkL7SEjjVo0CLOd6kHouOuf8a76+F3aMadW+jMb7cYpZ4TEXY7CgIPlDOB82SeR228etbFtq0kunizF1NJEsokk2yDcFfEflqW6EnqxJAHaudd52jdw+48gDoMe7dM1X+ytJaruQkIVbLDA4PcDluvrXOpOJryroexS+LrqG8ZY7SeS4YJJjYzRhA21DA68krgY2EEnOeK+x4/2m/Hf9i2/hfXby+vIr5FlEd7brZXscSbfKgkwAzxlxkbTuI5bivz6stb1aCARWUht1O1g4Aym0kAJkZVv84rvLP4ga032bT9Wj+0GDYVDyMdmcZYbi29mwCTkHsOKVWjRqv97FMcK9SmvcZ+yPwf8A2i9M8UWN5Br99bmW0eBDFclorli5EbBG5SVt5wqpwOrY5r6nddE1iONYbqOKWQZEDSJnGM5BGQ3GcspKjGM5r+d638WtFPdIX3GdmJ2R/OnmHkLknYoB6dSea908MfHXUtHgutLtb9p2eAW0YlPyxQD5RGg6qOrFFYZY5b0r5fMeD4VG50ZWPVwvEFSOkz9ip/BNxbyPF9ge9STLef5oCjjgBBzgeorMHhy7s3V7ZnG0bvMchW542k8jHua+OPCH7YB05bO3u7r7RZwApMwGFVipUGXj94xYgBEAVAMlq9kt/wBovTdUvPscsEdxb/Iy3FlMGjcsMuoRupTvztPQHNfJ4jh7E0nqrn1WCzqFRe8z1JNKvTNIXYyK2VcqMuG7YCED6nvUXm6jYvNG4liOAEXDRoV6OSuTjjuDk+1cq/xO8J6irLomuozQ53NIxXmVtqR9ASxbAwQMZ71ftfFi2e21QC5mhH7wSXALIzYGCHxlQc8/jzXE8PVW6Z6/t6T1TR1ltq2smFkh1GRreIYwz7lTkdCOecY5/Orv9va0kjxgpJvAYkIhLHGMDngY6sc815sdUsFmDuj7BkFISSSpOMup4wD371nz6/JGxItXWOP5AUOMk/dG7jGeuKhUaj3M5PDvdI9XuPEd9dQXWm3nmK91GoUwy7FUA5+U8EH8cntVtfGun2aB7yMwOQsTMG+ZsfdA5Jznr3NeHJ4vkt2k3Rk78ZJkUN8vcg8kj6DFVbjxG8zSTLEzK6ghTKgIA5DbgDznvWn1Ryexz1XRWx7zP4w0tCY/KmmEr5dXU4dmPLDv8vp0zVPUPG9hbBZLe0lmHPlM7bAo5UnP8I5+YnjkV4avim7lJP2KMtIMMxmO4AjpgjnJ7ioX1i9lliS5s0CIBkNMMNjpnj7oPIHr1rVZa+xxSnDoezHXYNSlu/Duo7otKuLN4FTJcGVgCXG35vLIyp3csegqWz1S1tVhs4ILY2iQrbiPyPKCxjnCqSdijsqjJPJrxZfENzb3f2q4hiCRMWCrNlmkYY3yEDrjoOg60f8ACS3olInsDcE4w0kx+bdxkEjqRWn1J9jnmk+p7PZf8Iys921vfiGWZzMobdMzf3Xkc/KSmPkUYVe9V5B4TfVrG7tZUmvE3r5MyvskYqS0ism1Q79N7cL2zXjUniPWo43igsLWMYYBclVVD2AXrjv61Wt9Q8VmGDb5IitgXRtpx2OOvIGOAa0p4O2rOZ00+p7Xaz6VcyR6FduumPGm4rbsI1a3/jtwGBIjkc4Zyd0vTiprbW/s32aC1u3tXe4l8uOSaMwIUXCxLGPkOB92HkDqTnivEJr/AF2YljJGJAd6lIgDk/xZYnDD06VLFoes30Sw3E42Dc6bIUiZS/3sMoyCe561o6UeoQwXMetnxday2xnuGmtG8xmeOJWmEdyMgSOwGC7Z4UEolST6vdarHCVt1QRoyoJZAv7w8MynrvI+8+D7CvOrXTNXsoXijvLyYyAKfnIRAOw9/frVmHQnliMs7Sz5z9+YkDB7D+Y71yVIxOn+zjq9L1DUIxZw6dbQwQyxm3bbC0sLueMruOPL7ZIyx6kVsTfadOEKa9qscMUEbBYY1SMOz/xFQOqfwjoO9cXDprR27JZ741Y54POR1OO34VC/hu0vZf8AT1SV3+bdIC/zDoefT0rK6NFlupov430Cwnh83UlmayRljMs3mYdj80uxcrvPTJ6dqzb/AOKXhYsJL7VLicxkYABY57YAUEn/AGjziok8LaWWWfcsRVywJjUEv68D8h0FWl8HaDJIGnSMgksX8v5iT1xjuT1qoyjfVlyy1HDar4/+F8sjCdJHfB3n7N5mTjnLHFeLePtT8G6vol7Z+G9GNxdyxMg852t0AYEEkDcGPoOle+X/AMMNMmkW4hH+vY4AjwqgDoRXlfiH4bXVkzSRoNhBA2n5W+ozwK9rCY2lF6GNTIm17p+Rfiiy/sa/vdIZJra4eUpDBJHhyVx8vHyk/wCyhOB1riXuLloI1d2VGzw4A46foe3Wv1l17wv4V8VWQ0Dxjo8TiKN4YpgCssKyEFzDKPmTJA5Ug9s18U/Ej9ni58KTi80q5k1PTZCfIGAZVAHCehPp3avqMLi44j3UeHjstnh1d7Hz5bTLbhI3k3Kp4I7HvXT6FqptdVt7vyxMFdcITztyPusfuk+oGR2rjr/SrnTLn7PLlWypAPYEdGx0I7jseKS1bDxKijarKQT14pVItXjI4aUrWZ+mulSyWF3aaxASwjkWR1foFx9zOeRzyepr150t72C21bKlJ8q+3ONhPDfUdK+f/CerrqmlW8Mm0iaEFWDAg4QE9OhHpXr3gfVo7djol86FZw7IG43NjlR6ZH6185iYWP0vLsRzQXY8/wBX0KSHVXsrJssWLOrj920ZOQ5Y9x1Br4S8QQy+F/Hep28LbnW4bymk+7tLDkAgYB69PpX6U+ILDahnhZxJbNuBxk7B2PsOnNfF3x48OfZp08V+a8qcJOWAEjbzkEn26D0Fe3kuMvLlb3PmuJstXLzJH0baz2viL4T6NctPZ21xcXF1A8l5bxrHLeABl8tgfNaUJyZX/dxLwBk147f29jHBJJ8017EgCeURskkXkYbphf7+MmmfBTXzrHhHXvAuqrJdafGiaiojliAjdSI/NaJwTKRkKqh0GeW4FXNYtLnTL1YBMWK5cHb8vJ6bwMMfXACg9DX6Vlseak43PyHGrkqI1/APjG/utG+0xyi7u42P2+HaVGM4UjsR9DmvV7nQPBnxO8PXOh6rxFIpG/8A5aQE/wAQHcCvlLTpG8K+KJfEc14beweFlaN2IjALDe+wZBPoMZ9K9iv4prV4dc0LcjMqyhlBAKN6jNeZiKad6bPQpytaSZ8PeNvB+vfDTxbdeCPEq7Z4T5tpOPuXts33JYz3IHDDqD1FYsO6by4HcK5EmDjHIr9FrvUfh98VdPj8O/F3RY7pYc/Z7xNyTW7Hujphlz3xx6ivHvFf7Hnimz09vE3wY1JfF+nu/wA1nM8a3kSn+5JkJKPrtP1r5vEYWVN6Hu0cUmrM+VdL1290WSK54kRvkdTyjjoePUV7DoXixpI1jsN9xbcNJAzYkjPrGa8X1cT6fqE2katFJZ6nauY57SeEwywsOuVPYeo69RVJBKGWa1k2uRwVOD1xnj+VZ0MS07FVaEZ7H18mo+EvF0RXxNp51AINiTwsYbuADpn1A/2gR61xuq/BO01uRpPBmvWeoiRSfLuStjcjn7p8wiN/TcrDNeM2ni2/jEJkla5mTjIBEmDxywxmumt/HMt1A9lqEqpDKcPEAMHZ90DGAAK6Zzpy8jnhSnF+R31t8CfjLFpsq2vh2UxEgGaNoDGAv8O8SHK98g81uP8As9+E9H0ldb8bfE2ysrw8/wBl2lq91fFgM4IjdokOeMs2PWvFU8YWQJiEZ2J/CrOQP1x0qBPF1i8jt5cjY/hVNoI7DntWPJFbM6OaXY9Pk1m7HhdfBfgq0OnaJJJ517c8G61CRc4NxKAAEXPyxL8oPJycmsEf2NotuU82MTYO4HBAHYsRwSPSuNn8X6rebLSxjW2jz0Y8Y9x3q3Z+Ftd8WyS+aU8uDadyAiPnrwASefwrRPTQj2d9xut+OZrm0k0nw3M8NrNxcTglXuAOqDuE9e56V5/HFDCiuFG0ng7cAHpgD0r1qb4S6taRvIYpLlVAGUXaAexxycfSq9r4P3n7M9ykjoQwwMruHUYODxXTSwspinNQOCspYYkaKRMqSWBz0/PivZf2ZLsW/wC0j8ObyTlJNbs4grHAZ3fjaDxmremfDfTriT7Vd3AygDsWXagGc9K+vf2TfCnw907xxqmt31rb3urz3mnWOjiRGdovMnD3FzECNqsqKFDdRmuHO8P7PCTb7Bh8SpzivM//0fzkYkkkdKZ8p6HGKg3OvynP50DOM+1fvB8hoSk498Um4YHv2qEnvT0I5yKBaDlPJGcZpeRyDge9NzzxxRgPwOaAGF5O7E0hYsAG69qWQnBA7elR8kZ5/GgTYpO0Z64FGTsGep5pBuJwBmmsFSMEMWJ6k9qBrURmB+uKr5UjGBSEkjk4I9KbsOzOOPWodRF2JDIRwwFPWReABkVBgGpV4GAOlS6gnEdum3LKjNG0ZyrKSCpByCCOhHqK0tV17WdfvRqevahNqN4I1h86dy7+XH91cn07VkmXggfgah3M3Lc1i6NNzVSy5vT9QcdLExLqck4yaTzpApyPpUDyqeRzx+VQkkEZ7810pszasXjPgbmPBH606N92WHBH5EVSRWYkfw8dasL90rxxzxVxkySfdg8cZFOjbJwOn9ahZSOMjnBFLvI4Izz2q/aAaC7snP0pfOwAM8Zxn6Vl+cQcA8HnGeuKRnJX27e2arnYrGibjJ45FNFxnhTx/nis9WIAGeKeu1mAPBAzknrTU9QsaSuCwHHP612sHgrXZvCF143t499hZsokAViVR28oSFsFQgf5TnmuCjchjjgD0ruLPx94s07wXqnw9tL4x+HtXnhubqDaMyPBkxjzCMhQx3FRwTg9a5MZKs+X2PfX0KhCP2jm0dAOXOD3qQshG0AcHNQrhv3h6HsabuUc8D3r079GjEtiY7uOoqu7KQc5xzzTDIcZH3vbpUW7cSSfmHY1adwsOGdoyRx0qQO4bGMYGSCPWoVK8EndnPA61K0zuy+byV4ye47c1qmVoP2knnv1oDHBAGQeOetN8w9TjGKjDY3E8ZqriJ+mR2p5HyEA4A7UxSNoxjmlZsITnI71PkQ1YhG5Tu7ntVppWCfc2n1qqmBg9ADV2JMr5vPPQY5JrJsmTsQh9i71GA3GAOnvUandvYLnaO/BNSKDs6njrkY6U7d8nXK4x7n6VDRkya0mji3rJIEYAHc3Qgdqr3bGSUbeVHI55wexqVJRBGnqB+lUZSPNLjjd0J7U0SxYpA7fKuSuAQDyB9KpyMu9jtOMnHfivR/h74CPxEutY03T9RhsdUsLCfUbdblgkU62i75Ii3UMy/d9a87gdpYVkQEB/mHrisKWJhOUoReqLuPREKNk7WPQehqOJtx4OMcH1zVmMDPQ81CwxyRy2e3BI7g1uLmLDRuvP3lPrWfLsJKAkFTxnpWjbOFj2sTubJA9KoGFmzu6HoKBRYxY3I+dtuaY67GG4fU9OKuxxs4BQ4CcVY2xuDGwJHXPv7etAKZkZIPKhuc88fT8KmQKeT1zn0/WpZYUDZ3Z7Y759qiCgSHePu8dccGnfQGzdtXGRGXwhO45xn8KnuXhiR3J+VRkscdTxjArHt7pEfYyEv8Ad4PTntnim3Ekt4drfcDZ98jjmsnTJuSWSAI7tKCBj5cHk/Ucfh1rUVU2HcSEbAwBz9cVnWy+Ud+emBnbjnsDWqsjZ3kL0yAeDg1PsiZyFBcxqzoEEowrE8/KcYp8SZk+6BHwO5IK9agSaSSCGNuFT5lUZBBJ5P4+1PaWVS68bs5CgkE56mq5COZliAfZmkeEbSTnlQQfzqxIr7FJGRgs2GAPPbHp7VR3AZbZvzgdOuf6inwyxoNyLyzHDMSdo7Bh71UYJEl9lii2SW/IjXd653dfl/qKgClbdJVZ2AJABOCAecj29Kke4cBSn7hkBVscKfTJrPneULIylZAeccnGfTNXoBblcySbyrEnorAAjj+HHehLtplAYkeWcfNwQPTPXNVD5YyqnJUjDduO9SmZspwWB4yRgknkcdxWc49TRIjuG3pvPBUFfvbSSe+T6VSVmYN5jkthUww5O368fh1NXzH9tmeKSRIkcMSzjK5RScMBkgkjA4/GsffI20v8rEZ2Z6Kfu5HTB6Vzs3jsaBkld8M3QddoH1z60m4janIYsQMAkAEd/wDP41WTOPLX5dg6bumeOmM/0pi5zuQspHUA4OTxnPXnp6Vm3pY2RZWRVcFidqEqTjGOOxPXNQiQovHBxjacEj34qERI0SlQW/vIAeMe3JH4ZBp48v8AhYhQf4lORntjHT36etZFsi3o7biQC3GCCdxx0/8ArdT2qRVkwMtkt0OMcH1z1+nWl4XdtjJKjcSenXHDD+gNKHMMhE0YKgc/NsYD/dIIx+efaqexoILdVIzGFdOSe4IHI5/h9T2p5VoyACFJJH3Tjj0z/IjJ9cUF48r/ABDqcHnb9PT8/wAKBgHaN6bwSQRjg+nrUNgJ8yyqxICOdvA3E8EcjsfY/WpYgQFeFt24lSCCST046Z/DB9KawSLHyFQSxKg4AU9MN29cVX84qh8xycLtHzY6HKnHqPTpXPOpqWh0gQxO453jhSwyCB6HlT9eaMBI2VwSsgGeM5b0GeNw9OvrVY3JdSzbOOM9AeclsHv2z92nrKyyb4mCbjxxnAHpWMncZO0sbks7HDjDFzxlO/rketNlYKoEmDMRkMpJD7eAy+4FQSSSzyliquUCglMk4XhR7Z645+tNWVIyyDJVxtKZz0Oce1ZVC4xJ5buRsZj8sqADvA2lh6+nsPzpSZHVdqDzG6DqCT1+lUm8xF37GkA4J6gEnr3/AJU65EkccuwssauAWwNwbHZTkAH0JxivNrysmzenFydkSme2tVVScsW2/KF3AEgHgnkdff0rh7+6d13SptUBkfClcbhgZXryccfeNS3VyA0gdwRKieUy/KMj7w+boATyxG0HgEVkS3vnTI5k2rxktyMfeBG7OAfU8dhXx2OxspXSPew2FtZsoOypbyOWGXIY4wdvPI46ge3TuK+y/wBmr4Aap4suv+Fl+KYGfQdOAaGFZfIe+8wtGwWReURcfP3OQMCvk3TdA1nxBf2+jaPCLq51HMSR5J2+jSDACqu0sWbgDqa/eDwvo+ieDfhppXgfRFVlt4LaIuMkTSBPMkfcfvl3JIbAyMY4r5LN8W6VOy3Z9vwvlccViYxlsjmCQgKoixqxQAA/IgxjapHZQfxrSKCVBFu+UDHXCkr0xVLh5HlmXYuG2kHO5s42/Udqv28bSQxsuCnJBPf+EnHqK+Mcm3dn9Awiorl7DYoWyZmwoQKAAc/kf1xVqSFghaNx5iOVIzjhuQce/r0FWfLUOIwAoRd5Yg/QEepzVedwhJfnYueBgnPUY/vHuKRtGV9CnePNDC2G2P1DE4yfTB/n37VxbzTGFIZz5i/MXi4OW6jB6jnsa1NU1FbhxHtxs5I9G7qfoKxBw5dtqr1AY4GPX/d/2q0UD08PTSi3IlRZZwkbKijDBXzkbQAec9TxjBrmNQl869knyW8zhefmIXgZHqKz5p1mkLbyiRkqNgyeDk5Udj2A69aewaXEoU7yQgPC5yM8AdW+nyjvXp4ag9z5fNcyUvcRLFM8qrOWGQBHj/dPUn6d6dIY2EhQiTaGU5Bxg8YwMH/gIP1qXE3lfZkTIYqFHBI/vkepweWPAxSzMjB2UgA7QTzztOCDjlQe/du3Fegtj5y1xsuxkJJ/dFSFJ6qT1YnkE+ig8dadFOLZo5oX/fRuHzxj5e/qeOpPNIVQRNCjGORHIVM5AUZJLfU/dUfjTGFrLcKFZpCwDgnOSO/Trt7k8CsquqOjCytK6PQ1vRNYpcQudxGPpvPzY9c+g5NZMyhbo7XjjKjZ8xIXa3BBA/P1qlpN5ELj7LJtKyZ2kbjkr3P+P5VZvy0d1I8WEwwkLHvk4xz69vWvHnGzPt8HW54mTdWaRjbGPMGVyG9V6H3x6D8a5y4iiDMFTHX7xO9V9PxPSu7uPJKvFCAG4DHGOD1BHb6d6wr7T8o+1Q+SC3HzKPX3I/St6FXU48xwfOuaxyjKqRzDacnGB0bDckY/zmrQuZHUrIVlQheACB8vTPrjPQcDvUr2cjxQynJLZwc9cd8Dvj1rNjDxxlEO0KA3PTjrlf8AOa9zA10pH5/n+AcqbVhHkMcm5lZiDlWHOCOmB3PuPlHer1uFMbxr1mG7Ayyk9Tg96pywwzwyO5JBG0BTgdOjDsfUcUsN3PFCsaoB5OSoX7wGcEe/9K+jfvan5dH3W1I9W8L6lHGqNIDG7kKwVcncOmPT6CvtD4Wa15mlT2OoN50sj/6IuzcY5MYG6MZ2kZ/vH3xXwL4a1D/S5bYgrvBZfm9PQ9/rX0F4A1ua11DegdpLcG4ZVJRcKNpJbO1Qc5IPzE4xXkZvhfaUn3RjF8tS6PqzW/Cdjq6C1mgR7qKIMxBZSygZKdfmIbJEbZQHGRivmDxl8O9AjZPD7RvZaN9pWdIvOO1Pl5mtQu4BnYKrsN6pyQgGa+vba4F1Hbjz/Ne5hin8wqFy7LwpU8jPTBxnrisHxZoOmeJdHuLm0tTcXG8CaNVXcJEGAdowS6k/IQwIPPOK+aybNp0aii3obY/BKpHmR+MXinwro2i38+kRLHqWlNK6zXEU2JyI+A5L/IkaN80oHzPjKgfdrxa7sbGSB49PmF3by70iuY/nhn2nllbA49MgfSv1W8afDnUtTj1C3urKO0hvZoGja6vklM8qgBpJHWNVWUAkNKXRzwoDnivkTWvhRoSaFcr4duoSP321becs8kgYqpnhZRtJwQm0ebJ1IA5r9ewGY068FZ6nxVSlKEj42vfDs5tZQkbmTII8kblUjnJB61x8gexTLl1aPoxjYHO4YB9yeAK9+sUOo2zpHbtZyxKIHB3IzXCnnevOw4DcdutIYJL3daTQsZgzMTtyiFhgZHdh1DfjW9TDs1jUPCA5jlKKnO7PXLZ7t7sc/hTokUrIR83ohJJ+b7tdFqmhNpl3HZqTbtGCcj51OewOOp7jPJrLuLPUItrBULMu7fGnP02j+Idx261y8rTKUkySykMbOl0VIiUvGFHIccHp0HuauRPDc/urkEsMNywQD2+UY9z61h27wTBWjUxsp2xhRlnJ5wc9PWpS0rFJnfcrko3sw4/h5qlNpkOJtS20rssuAhQAYLgcHgHC8sfpx61rWWt6zYIq2l4qK5AWJWwQi8kEDg8/NgcCsqFncrtVQ0PA5xwecgjr+FIwszJPIlsYZWAiaV2+dcH+BV7kcYIFdLrdBJJbHpmkfEvxNbmVY9UjV0JMivHhpCOdxccn1Hp2rrk+JU91bxyawseovsWOFg7l1jH/ACzLEZ8nPJx82e/NeGxlYYnWxYogGM4DE4PqOCfbP50izCNjM4e4cAhfmwI1/iO4459OOKycKTd5I19tUtZM+i7f4j2elWRtorO+upXRUkaW5ZJAzdZY3Xps/hiIIbv612dp8ULHQdBsdIvL+/OqgtLJexq2yWKQ5/do7OnnsMAnmNPQGvl7TtcW11JLm68y5gYECNQjhWydvTGB69ya2LbxGkN5A+oQoI0Vlj3DGZG6SyAdBjgRY69aX9nYaTvYcMTVj1Pr2z+Ouk2ck9tqM5jKQJKC8ReMKeBBG7Hdv7ySPuRjwmK6nTfjropWawWJZZrRImUx206krI3Luio3lqAQFGW3Hk4FfE9r4mgS7P2qOS1aFiu8lQyHqvlqucv/AHgTtUc10i+JrDy7t0ul837P9lYW5IknfO8sCTwi/wAUpwWOQoJrjrZPQ6I645lV6s+8NK+JfhjWXa3F9LbTMVJhlhOcscYyOp4ydmQAecV1Wj+IvDmpI1tZa9aXFyWYeVKwSQruwSFYdARwQSD9c1+dNr4qhisJNQ1S7glur3bCYSkreXHF93zzHjyoz/DFH+9k/jI61U8R31rMyatDcJqOrGCIyxIrMLSA/wAc8ibAG52rCoIjGCzZ5rzauRwk9GdMM1ktz9TfsAjdrmNg80nyjyk35H4cfjV17CKIsHuHUDCgLglcfh055Nfk7ovxA1PQr3ybW9vITNGhjFpdlni28ydTtLSD7xb7g+6a9V0v9pD4gWFrbXFpfXMjBwJ45Y45oTGp+WKRuoiY43SN82eErgq5BW+w7nXTzin9pH6Kx2DR3KQRRPK6gGN3YoCWOOTjGOc5q8mnWRluPO/eOeAQxZWx1J5GK+M9L/at8Ww3k2k+KrextoVjZpJplaOO3udpYRTjgoNv+qj+/J3PSvWvhx+1R4P8XrcXOoaZNay2UzwRxwqsjyCQ/uxtJG6QjjBwiDln4Jrxa2VYmO6PVoY/Dvqe/Rx2xAjtLIxhiBvdcjPqAe/p1q5mSQN5gK/MAowFIHcD1JrkfA3xn8EeIdCg+2obS43SRGQAtAsquwZBKOBsAAeSQKgJwjHv65pPiHwHqWm/ZrXXLW8W3kaKQpICIpIWIbcGG7OeBnqOQa8evh60X7yZ6VPFU3pBnJwzbGMTo0heTnA4weMjnGM9TW/ax2zl0kguAsfLERnaPfitqfxF4Us5TbXVv9rSdSWEUDDbjlcE4JHtmqsvjrQzlLaxeBmIJYnyztH3dyjP6151ScluelSpVJ/DEiTT4W3D95FsBcu0ZUhfUH0/WpbbSYbqMmG6RS3scD05I61kf8JtbwgiDTrmZ2YkGU5GTzkZI49KzI/iIyrsfT2EYOcrKBj3wR1NT7Sb0Oz6jPsdIukSsHZ5oD5BI2s2CT3I79KSLR7tjhsR5GIztZuOu7A5CnpkiuRuvHmhRRus1pMzSk5UhWPqORziqNt8QdDnQLeyXFhMzLjAZRsHrzzVRhLch4aa6HS3FpcRHF18xR2UNuwGPfPcZ7frWVeQCSDy5IwWY4ZCQePrXRw6ra6xGo03UIJ/mBj8xdjoMYII7+9MntbmydpHXIIzmJhkc8Ha3Zu1F2tyW+U8Y13wjHcxH7OilAc7chtp7D6V5Fq+hxXMNxpWo25ltrjl/TcOhVv4SOxFfWF7Ck1i5iiiLR/vPn+SQqPvgAcHFcHr+iRywG5s2HJXjBJUkZBH1Hau/B4uUJKzKqQVWDTR+WPxZ+Ec9nE89iftLS755GXO52T+DgEbsfMSeuMV8fW8V8sk0U5Rhbk8ZPIP9RX7dahYWouoluIlVn3DcMABhxuAP8XPfj1r8ufjZ4Jj8D/EO5XShItrfDz7fcuxiyYEw2tw+c5BT5Tz6V95hsasQlfc/Pcyy72E7rY9E+E2p/b9AtdsixLAfK2qNp+ToWHfPqa+gGuGUpdxEeYmOR13A/5NfIPw/vzbaubSOfbDfYkAXAUyJ95RnjH6CvqCznJaJpVXynIUn0K/xZPU+44rkx2HSPZyTFXjY+gYp21mwgvCoJkiIfHKsR1345zXzr8YfDq6n4ZeCVxbRR7smRRjbIMbst029R61654XvBbzG1mkxE/zBieKXx7oqahpEi5JDYXdGAcgkDgNxx1rysPU9nUTPo8fSVag7bn5+fCXVPEPhq4uL/TpntAYJtPmeJgBPby8SR9wwIHP6V62qx2kXIlmY8xl2OI4z2HP/jvSvN9LsBoOpXvhW9+eSyuXjcngsrHcr/iOp7V6HFi4tg0LFAcjDHOdvQDHOB3r9l4fknTvfc/nvOIONVp9ChrthdfZ49TjjNutwzLEzkHfgclh3A6jtmj4Ra7cW0Mvg7U/Mnh3M8M7NlY2Yncp3c4NWXiDK0MzfIUO09cYOeK8i8VT6jo08WpxJ5cSOmT0IbPCY96jM8O4T5+hpga3NHk6n07f6WCSAiqwHTpkDuD3BrKsb3W/D94bzR7ufT5jwXhOFI9GXoR9RWHpvj+zvtOiacM8TD5iOGjYenqBXRWupLMokjkF8mOShw6j3HesZ4eE43OlSlF2RW8W+JofHUC2nxO0Wy8UvEpWC9Km01GH6Tw7S/0cMK8ij+FXw4v7mJrfxBdeHiBtaKeBZVLdsuuB8vrgZr2ZkspXIR1Ytzhh8wqB7eNP9dFGwbOSVB4rzqmWrojpjjpLqeOS/s6eI7kGbw1f2+owRHC7Z428zHVhggqD/CCM1zUvwZ8XW0ZbWdOuI44U+VjbluG9Sp+8PSvo61htgY5LOFIgWz+7+U59eO9dQuoXgjELzuwHADE5GRz9P61g8vX8pf16Z8eRfC7WG/0exsJ3CqNxYbQc9CM10Vl8ENUd0e5cWlvgtL8+51x3b2NfS76pDbrtLYZVKhSetcxcX4uhtuflBOcbuGx0zWlPK79B/XpHMeFPAPgnQrxG1YLcMwYbpQWCnqvFex317pdvDBb6eyxRYKqI1CqVHQYHUfWuBgvkhwiDfgktgZ6+9W/N1DyPOgG0knBI+6PauyllSehDzKS2DUNQu7xvJjunjtxw3l/KzZGAMjpj2rDl0zTtgWK0DsgxvP3ifrWw0EulaeW1Hb5rEMqHrg9PwqjbX08xBxHCu3JwpJ/WuyUoUVZHNzzm7sxz4f1PVJsm4jsrbByc/N9BXuXwPXT9E+K3hCH7V5zzarYxLECfmPmcsB0ryqbVo7K3kvJuUgG9i3QKOpPp9a7L4QeI7Cf4seB57dmZZdbsSH27UVWkA2j69q+bzurzYeon2O/Cx/eRfmf/0vzY24+VcYHvUeQOpH50pdgOv1/z9ajQ7jnH51+6SnY+S07DzhsLjrTiSPlBHFQ7e5IDA96YXDNgAZ9quMrobSLAPOWwMdxUuR09ec1WDsqkYP4UM/PvTFykrKrEkknvUZbI44ppYdBnJ5PtTCwxQJwJAxBx/OkZWcbjSLyOfzpXB6jt2rOc7FRViLbt7Ak1GWx1PSnMSASO3Wqj5rmnLqXa5MCp5zj2qQOhO0nAqkPlXB5pVIz8orP2gcpZZ14AAwPSnEhugqiWJUqBnNKrMFC5xVKYmiRt45Xg9vr61Dy/tjtUqvzxwT1NKqYBOM+tbQmZSiPjG1RuAGasAhcMMGqxJyxTp2FAOMk5/CtfaE8pO0hwGH+TTCSU+Y4/rUW91HcZ9aa2/GS2AfajnDlJvkyNzcEUhDKBn7pquoUEg5H0qaN8jkcjgirVQlxERWwSvNToApLdPSol456VImQ3rn+VVzCJg+3ktnufarKk56dapD58n3q0owMnJ9PSqiwJwzZbDEA07LECq+88nsDxQHIPtVXAkZihzj6fSlDEqWB69qhdxs569KjL88dKuMugFwEN82Ofelyo+Vhz3qqr84C5zTi2OMn863Qmi0xJ4HIoGDxnHsKrc52g03zPK+d+g/zxWkqqS5mTY01bADemK9y/Z++EemfGXxpeeHdc1GfS9Ps7QTyzW2wyKWbapIfjaDy3t3rwSC4ikUeUwdTn8/StWylu7edLqyma2ngO5ZI2KtnqORXm57QxFbCVaeCqKNRr3WEZKMrzWh6h8YfhHqHwT+IN34GvtSg1q2jijntb6AYWaCXlS6Ana6k4Izz1rglUmMbmztz7HGa2fE/jXxZ42v7TUvF2otqV1YwLbwuVVGSIHOCV5Yn1NYZPLB3wGGelGTUsTHC0o4x3qpWk11Zz1+VzvHYreQPK3BduM5P0rOfKsw3Db2HXNe1eBfg546+JGi3mr+C7WO+SzMgW381Umn+zxiWURKeCyqckH73QV4g0rNuJB3Mf41wVHoR2INPD5jRqzlSpzTlHddvUiVJxV2RNIOFUc+p7U3erDewyPehmx1HPr2pUAJwea7hMrSKGY7n2g4+6SG/P09qtRNHsYrwY9vQ9qQqB05zUPzKp3MSOfyqW1roJllnUuAv8PQ+tRAr1BwGOKVF3MMdOtSHJ57nt6UJibHqpZFCkZOQM5xx7j1p8MaoSXAU4JA6/N0x/9ao13bgdvHf3qVN6KSnXp07VaRLkPjDI+HyV5HA4+tG11yBvJz9cj6dqejXJJAIxjBXJ6etSB2RthVsdu61XKZtmdMB5fy8bW6Aev65/SqpjkAwAAT0OMmtJ7hWJUJvB7NUO3ChfQ8Y9PXNHKaKRVxsyZASOAB1NSLvLEFQAPulTk59T9KnYKzKMYxn5v8ajEbRjfJhQoJ3dsVLBjmUIu4ZylWLU/aP3zsWGW25HfuMd/pTSygKGb72M7e4PfPrVtVjRdkajDZUMD1I7+xp8pMmLmSViVBIH3V4+U+vPB+lPRpDIodMB+4PJOOc54qH955pmAxjAOOAcetLEQI8FuFLZ9CPepILEaHG7BT+HIHfrjipAs0sLwoqtGMFzjG3J43Ec8moDMYyrK5wARz90fSoi7uqsw3Ec9ODnpz1Hr6UAWDI0OCNwGOcA4I77Sf8A2bimC4USHaWCg5wvX3z6f8BJFRk7uUYhhyQcDj221JGpCqSXIwMZ+mRkcfhipk7DREJSFPy7cDI4+X8P61KqusikfIw+63cEc7l/zxTUO3ajH5sg4bA/PoPzxUO1I2aZ485kYEb+n4dvpSbNEWvNdz5sq+YVbeSM7jnO7noc+uDj0qm7ALgpjjKjndg8Y44Puc/hTwpBGTsHOeSMe5/pUXKtkHhiOc/Nn1we3vxWE1Y1TG7UAaONh0x9P9z1/Aj3FOYoJt4Pyvk9sbs+o9e9QzSiYFHOTJ8pGCOPX0/PmnyRtPJ9pJDu2Ac8cKOOnP5/nWTWhuh5/eOVkXABx3x7D1/LmplEjRuJM/MVZc4IyCcZHp+vqKpCQ7v3jJgY+9ndn65xinMxZCzMmYwMA5GQT39v51kWTPlSnPUkjbuxnuR/XgUIoVxGNxK5YFOgz7nn8vyqMMBJ0CuAcAHLH146E+melKZlEbv5u0RpkApkFT1AP+PTsamU7GhLtk8uR4mLR5HHow4wf9o+g/Gobh2QlomJ3PwQcZfuR/tDp7Ukq7JckMCoAwTtVkbnHt+ufWoliEkzbhhM4bcc7fb5sZ5xj9TWU5XAQmTywzbvkLADcAVbv04Oe54+lK0ZaOQNuVHQHOcYxz1wW5/2efwq04QlxyrHDAH5skemevHPPA7VCCo27jvkhlVxtzuAcYPPT65/CuYtAC25go83KjAcqQQeM8YB/DB9arF5PLGCMZGNpJUEHqfX8OalQyKFuFKN5cgB4BDD+4QOQcdP51ICC08Jxvmw6rj+IHJAP9DxUtlLUqNJ5gKzEDPAwD1/Dn8ufWp4baa4AWJtsczsN2BhZNvA5/p+NEREYZVkAVSCm5d2QPvAj/P1qGS+uC/G7YrNwn3VJ9zzjnoenrWNadlqaQ7DpGghtw0p8ubbzggYbofmH69/SsG9u95mQjb8oII6Fl7j6Angc9zVmeYx/uU3N5o2FW53g9cAgDHua5iSeJwu1AIwpb5/vLtBBT3U9ycE+tfNZjirKyPVwlLqQXZCTLdQgjJG1h8yP1ZsgckqOq9hyRS6daf2jqX2OOLe0kjFEHBLgbiRx04wCoOOhWmQW4JhGVGWAddxA2Hjqeg4HHJIPWvRvhZ4B1r4nfEvSvBeiySwXlxMRcXYUloE5VmYjgEkgBulfK1JcqcpbHtUqcpNQjuz6n/Y6+DdzrGuXHxf8RYh0HS5LnTbWIqXM104EcgkRPm2AuDnBVsHdgV+h3iaCPTprXTlYyOinc2Dy3C5HYcD7oGAKv8AhXwLpXw1sIrHTvNdrOCK1ht5JFkjsxDGEcwsACzzEFpXbLE+1clqU6Xt7LLGd+WcqNxPBHv3r87zHGe1qXT0R+68HZOqMFOS1MtcxuFAxlWBzyAfQfX1rWtIF8ohlB+Q/gOOCfTPeqsKxqwCx5MeGJJ5BwOMVeWYQ7ZLhWUIp5b8+PUdK5FE+6ktS04GV3/IWGSvTOB6+xrlNX1G4hxFAgIICs7Hnk7s47il1fVXRVWEkDAfaQMH3z9elcpNdyTyhCM72LBc4Yq3Uk/wk+1NROzD0H8TI5ZtxlYIBGDgHII56DB6kevb1qlfXSKksMfKZVieGGApB56jH5VVvfKgthsywlbHp07ZXofpwe9UpzJCHtoZPJmcDP8AFjjIBxycjmu3D0nJowzTHqnTaKxCJI0yBduMk9GYEdSM8flzSWwEl39miYByQc4xgMMYxgEeyjqaqwOqTLD5bzXDooGME4XsMdQCDzxgVvjQ7pka5ulVWtxuTacM4J67ewzwCTzXvKhaNj83nj1KTuQXduYyLIKQzAhMDDswwcN/tYHQ8CmyNdQPM7fId6uWP3wWOAxHQlPU8+ldB9mW2jgiZSyYYvJIMAtwRlRk8chQKgu44EDPdh0DHBAALlFPA47n05+ooVIf1pJXuYFvcOUeFtpZSPnz8o9Tjr06gcnoKvXGnBrKWSAbk+ZwpXkY+907nso/GoRbCyVmt42UynI5GRjsM+nUmrdhOVaVdgZdx3I2dx3ryCc8DvxyfpXT7FWszxcTmE+ZcjM+Q8tMjyBt6EHIBjyMgKBwT6kdO9dbZ3CX1usaPibaBtH8TdCQ2DnqfmrkNscUTCHcrswBUj+DOVx1Ax2H51asry406SJohuiBcErgkt1G5ehbPPHTtXi42h2Pt8lzTlspHQgg28EjALJL1HQgkYP0/Dn1pZDD5ZQjC9Bg88HqT3Iqwz28sEc3neaELkELkHuQc88etUZd8YDtgQSAqG/2c9B9a8mzW590pcy8is+0u1szYJxgkZ+UjmuS1W18idxFvZWj42MAGTPJGe1dbPLKXkLD/V4xkZCgdD7mqsiR3KHjcxJYAcqSepb3P6V0Yeo4u552PwcZxehyAKtCUlIyOd33dyjkdOn179KiRUby2lbgYJyOqsOPrz0FSukkbGNHGQSSSueccDnt71USaJ2xMCdgUZB5JHYgdq+wy3Gpxsz8O4myKpTqOpBaEkEojInjA8+J1+UE/Ljp9Se/pXs/hzXjPexXekAfbIZFDBSFK9NzDdlcj+83APNeKsT98KUaLcMc5Uk8j/d+n41NYam2nXUN4rbZVADjA+YE+n069vWu2q09O58zCg5R50fqL4T1G31fRx51wXvBIJVMrM2YlB5HG4KwB/eOSG528Cu2t7mN2XVLAqjDalwpGC4I+XIX07V82/BrxjYzRf2baNJcxzsGePb5ssbkgJIEIG84/iBEcQ7EkV7PeTNos39p2sckunOB5hlz84TAaRSQCcE9SBnsMV+bZnhXSqu6PWwLjUXKYXifU5NG01b0o97YXsxN3DHFkgocq3P3QoOSTnPQc4rzDxL8GdL1zQz4k8FXcccsjOysyHZG0vBkjZcPHKcnLsSwHyjFfR0N6qxyEL9r0+6iRHRlypiI6/Vc8j8a+fNQTXvhT4o83wqzT6NqLPMLdmLK8O4+YpUYOAR94c9DXs5PjZrSD1R4ma5c4vmaPg7x38Mj4T1aWW/WaB7wfZxLdQPFDLAThJGRgCC5yFUuXIyeBXl2tabqNnNPMyu3zEB2PP8AshWHVAMbVI455r9cfFd9pHj3wasgsZ7gTI/ki4jVWSeVcNDIkilVlwAUfjI5BBr4h1rwG9rqE2iwO0k4lKNbSKS6KCCWjX70hYcIBkCv1HJs4Veny1PiR8bjMO6crrY+XntdHvmM6W4mYQBWMmF2lRksoP3B7557GsPU/C86PMiRfZrcLvXKARpnHCheevqdzZ619A+KvA2mW1wbyCYPHDGGHlRkSQfMFCbyMSSknkHhKmtPBniC6sWurfS55rZvkVpD+6ZlBLuXbA4xjJIGeBmvWm4Wumc6k7HyReeD5Zd1tKXi38xIUCMSnzEMOXUAchBlj1JArlrwQ2d3Jp8e2LyjskWQAtkDuVJAOR1BwK+qJPhN4sVL3Ub6zvbm9u7Q+UpdLRbe1fICEuflDNjOSGZSMDBzXmPjDwXq2p3/AJtpbvJBplrZwyxtCkIiikHBwhO0h+EjJMjfeIxXO6d3dHRCq9jyrT4F+7MioJ1Miy87AmeCQ3I3dgc59a0LvQZbZIpYDujQDzDsJA3c7Tzw3t+ddfqnhWbTZJ3mS4sgZWhxKoeQOi8ltuRuOe33R1qlp1/LC0lpMpXzG+UtJtWID+EH7qqerNjLHit1QTWoe0MJ9NtyHS3fLAhRltuW68AcY9aoXGk3gvAzqXjAzGHIOW9sdQOoB4rs5bWCdhdWEmXkPzwkBAfU7eOX6jafcisiVfsdx9jnkETBhyTu3IP4eO69zx6VlOil0NIzdjIeLUUu4ZAscO7AcsCMt/C3HPHf0qrNbzxzutwuJZDyRnBB54LdPyrp5WjMkiQOhR8or5J568I3T6j8qypWee6i3v5bRSM6g9Cyj9M+o/GskrFmc8F7PFI1iuZ5QqNE3G1R93dntUckFxNbRIYBEbNmaTB3ZUjn5x85wRnHQdqmSG2WS4lml3Tz5BPylkOc5UjqD37CmTXN7taCWdUjjxgAlg4PK84B9+2fei4GnZTCIp9pQtHCFuGAJTenQbSc/e7sc+3epYJNJsW1dg1zLcXoi8oRELGse/MiykgsQOgVRtf+IDiso31qHjJm3zSqR8wIaKQ8B88bjk8cAD0qa9vYLtLOzkZ4DGvzZIO6VfUjs3XIx6VO4cpbUXk2sy39osXkEkRpDDkBe+1O24dR90Gqa2UsMUhilYR7h8u7nBPygjOCR1x90U6K9WK++22xMMcUeJIwTgg8HGORk9Seopm+IPIAxggjUgrnfjd1kRm5YnsrciruCR0mn+K9X0tLu1a4e+tdQt5YJUbDELL1w0gOG3AEtyQBgECs3QNfuNKtrrS76CLUIWWMxrNHiSJo8gIjjDeVj76c7hgdqyI7mxCgR3AMabnzGCGLMc7sjqc44PA7Glm1CNt5uCkeOGY7mYeYBls9iT68Gk+wSkdY3iG8tLSTVNG36VdOkcTJbTti5jAyTIpORg/diwEGOQTiuih1zUtJgn8Q6Pqr3twrNgGQHEsqBm2nKk4HWQ/KDwFryyVhaxgMwk2hghiUZdDjG7+ueauy6lA5XynwiRRoAQGKEHOxuBxnkJ+ZrGdFS0aNqeIlHZn0J4b/AGhfiB4ek0y3/tn7XaFGZ4UIdF5+XcX3ME/vD7zelfQ/gv8Aaq07xDNLY61p/wBnjWRkFzCTAfkGQzCQ7Qp7AMG9RX54pqckDSy2sgDIeGcAlmYjlD/fB7nhe1WLu6Nxaqz/AGgW7FUuCwVY8sPmxglic8ksTnoK8jGZDh5/Zse9gOJsVR2lc/XzTPGGi64AdJ1c7wu4RyYViO+OqMPdT9a1pI9RuCgeUEn7iuNq/pX5nWPi9tJsYz4fupYr6GJLaMIQEdDlS5tzyylSdluoz/E7V7T4V/aBuNE1aTwzeW6TiMgLLaqWilPVkktQXTzFBy5jcBT1FfL4vhucdabPscHxlGStUVj6xvrbUWIEkecch4iSAax2kuTkzr5rpgbzyAPQ1T8JfFTwj4tYJHdREbMHyGYsrKcFWicBwR3wDXoc2lwXNsbi1O2PPM8DZXH+0BnH4ivElQlB2mj6Kjj4VknBnBrP5TmVD5LKRyowB+Fe9/D/AMfWSILHWysxOFScrnbkYwcc/ia8gv8AR5YxncSD8wct19MiuYu7W7sjujGM9GU449j1x9a5qlHmROJwynFrY+1b3w1aRs5izJBIv3iQQd3OM9TXC3Og39j/AMej+dE2flRc4H0PHHvWP8KviDDqGPCvie4WORVAgmbPzqB91j3I7V69LbSl0tt2y3flZYzj5R6nqG9K8/llB2Z8q6tSjK0j5s8VaFHCBqFwpmjDZl+Ta59FK9CPrxXw3+1D8P8ASr7wJL40sYYry6025DyAgK/klCpG5uXKnGETGPU9K/XOTTLa/SSG8MksEzbGjcLgp0I3f7QPJr4s+Knw+k8K6vc+GNQEg8Pa3FOltKn3XDrjy2bkjYcZxyRXvZNjbVLXMcXUWIpuNtT8j9MTSriOO3EBS8s13P8Aa5ERml/uIeN4/uIwBH96vsDw6LfxB4fgup4CkqBU2scKXIzgseWIPU429s18RXen6t4U8S3mh6mIzNpszxbDERtAOAAzZcqeoznI9K+kvhj4vktblYdOsHubiMA3L9I1g7sik7htPGxeOua+3xcOeldHy+XVvZ1eVnuem/aIEW0bajoWyDyp4zwa9PhMepaOYSpLgBgUGePcenFYdvYfaxFcbEXcgcAAfOvTcoHGD04q/ot42l35jdDgHKrnOQeq18pWlqfpGCXu27nyr8TvBcj61/btjLDAixstwjgoSwPyEFc5549q8b0bxZbG9khu43tHRtjKDkb+h/8A1195fELwvZeJtNuEj+UuGBUHB57fhX5m+IbKXS9Smje3+zSK0kTENvZin8Tqf7w6V9XkOayilqfnHFOSx9o9Nz6GKbo1nkyYzjawOeDWNqmnRalDItzGJYcgEdGGPT3rF+Fus3HiOU+E43QX8UbPCsoH7+NPvIvqwHIHU9q7eWFre7MVxEXJGwjBAAPf2IPrX6Zh8XTxMLN6n5jVozoTPKI2g0C+msnuD9mLqI8png9dx7muu0+KC4QTaZfPDIxJ6kqfbA6VrXllbXcaR6jbi4tw2Vzw2RxncORivNPFvh7XvCedV0GR9T0N2BEyr+9gJ6JOg5yOz4wfWvPxV6D1Wh6+GqxrK19T0xk8QRnzGxJtGd3UfzzS2urakiul1GMnIDYJH5V4YnjrxHNDJLYXufJUvg4Y8cHaemKzL/xn4mu0SO6v5NqMOUGzLe5HUVyyzOnHc64ZfJ7n0edSaUb1fax6bRjFSrPdupJnZAvXb1/OvnTTPHfiKBpjPIt4joB++G1gV9CvU+xrtNM+Is8xLyWMa7Ad2Gyc444NdNHM6U+plPAzWx7BDGZFK+aZTwcswx9OorXg0W6nljt7aKMFmyHDfLz1ycmvK08YaJILc37PCZzxkBgF/vtjoPStO1+IenzW6LZSi2hQlQGIUgDoxHUZrsli6SW5j7CfY9Wew0vS3K3+pI+M/JBjt15qrqHiyOO0e10eEQpgFXIy7e5NYfw90fxv8atSn0/4f6U2orbKVmvpFMNjDg/MZbpsKNvUgEk9hV7W/h/4h0bV7nRrnW7C9e2yPMsVdI845AeUBic55281yf2lSu1zXJlQcX7xyF3fXdzP9qum3OAFyx4+ldr4T8Ha34lYXL5tNNXl5pBtyq9SOeg9a9R0T4d+G/CXhyPxVq9vJfSPtRCB5rySN0ihQdc9z26mk8Z+GtIi0m31P47+Nl8L6TcRlovC+gMs9+6YJQXdwRsBbjKgHGea+YxeZKpNqKPVoULLU+bPGWuzeJtZk+H3w5ge+ilkERkhBaS6cHG3PI2Z6mun+E+7Rfjh8LvBhufOvpfElj9qVWBSN0flOPQipNK+MHhzwpo50n4X+HpLe8mB33rHdPKnOAzdQAMA7cA15v8ACCae1/aY+GN/dH95L4lsZH+ryHPHpzXl5lOTw82+x3YeK5l6n//T/NIkFeD1pnAXI7VIRheW249aj28Z/lX7Yz5Wwm75Sc4IqNskjB6HnijquG70qjJJOBTi2tiR3BbcR1NNC5ONwBNCMQ2QcD1qYs2OSG9wOav2jLSIQrbc+v8ASnsNpA9aUcDHpzT+evQCj2jCxD0JAJPtTXJUZzz0NPwp6tgimSEZA79CRWU23qFisWyDkHioHJOT6VO8bbWyTn+lVyDj2PSsWxkYb1p4PJ29qi75PSlUEnA4wKTAkGT0Ipd5U4xmkXAGR0pCwzkZzxUpgBcZxjB608sQOvWoiw3YIznvUuAK0iS0P3gjHpSFumBj8KaPrTh9a1RIBtrZJJ+tKJAW6cUdTn0qFjtOQKYEu4hvrQrY+YcZ60w8Dnpn8aQZU5JFPmYEoY7sE8fzp5Y4wDk03A2jjJ/lSRLnJPHH51vCTZm4jxkHBzzVv5lHDZFVj02spBPvTwzgBSK0uTylgc87hj0pnmr36dqjVjjkY+uKh2kgY/lVpjsWt6ycDqTTmxk+1QR/KwPXH6+9OJ+X3/nWiQWAthgacGA6D9arhs5J65p3bmtkyWWVc59Peu0+HviO18J+PND8TajbteW+m3SzukYUsVA/h3AruB5GR1riVGdwHqMVajUEgt17gcYx3rDGYaNejKjN2TTX3iUuVqSPqP8AaJ8bfDz4naX4X8deEdJstB1t/OttTtbUBXkZDlZpQANzN/fI7mvmyFmVj1xTUEWBgDoBn2FMfyw2Qcg1w5FliwWFWHjJyS76v8TLEVXN8xpNIuAVbJ7ilEiuCy/dOOKoxlQRjg+9SoucIOM16zk2ch6T8N/in4r+GOpyap4eKTRzKyvbyErES427ht5DAcZHUda83vpWvL25unQK1xI8pVfuqXJYgewJwPaozIwUZJLZGAB1pksjIMxkjavPHPvxXDhcsoUqs69ONpT3fcuVRtWZVJXoOaUbgxcY9MUw5O0lsg89Kkxuwo+XPQmvQM0Lg8DrxSA5BAGffpUm3AI5LD26f/rpfLDDk1DC5GkZBzuxjnHvUwGeg60KrMPlGfx5pAwJPt1zx+VNNENkgVlIK8tjjnirwaTKsGLEjp0GD1qqgU9SB6ZzzVyEbenRTxn+H6VV7GUnoSiPK7gQuP8AOKlRHYOoyVHp1/Cm9RuPytjqOcfhWl642DjOQME/hTi7mM2c7PCkiMFyxBxkDBz71nSRyRgRvHgH1PGfY10NyMlZFjJJPVV5568D+dQrCZcDGzHADH/2U/41Y/aWMRreWJtpkQNkfLv49ecVIWWRXLjKt0XOSa2VEJY55cdSq45/u5wD+VK1sr7LqMYdiA3HcjvSsaQqGQYJN6mMffXp0wR1FOd5XAWTjb/d5GB/X1NXZY9yMjltu7GVHzA+g9fpx9aoXbwQt5cLbt46gd6Y0yOEtKQZjgg4JH6ZFaGQGWGMDczA5xkAd/SqsLKRtZctjJP06VfEjsACdwZeRgcipaGMwucY3MpOXHT9f5UwhATEe3PPGR6//Wp4aMuVYkg849CO+fb0NJGeFTiXOSNp5buQM5+tSBEGZAFKhQOuTyee1T7gpYBlJ7nO7d6YHSooj5wWWOMoGzt346+1RoEUGMKq+WSBGTyo7n/ZpSQ0KZGV2WMAnIIGBnGP7xzn8ajO9gCq4wccdR6j6U9o0VdnYcjHJ57Co+Uf+62cgk849MZxWN2apEB3bydoPzY5Y/d9j/jRjj5OAQcYGMc+v9OlOUnyt6lSiSbSo5OT69+9MY5V94L7R34x06gdqieprGIKkuQoyVbjA4BPt6U5VbGdu/G4HOev4UpOFbjCv0XuMU1ZcHJG5uCDnk+vH+TXPc6Iof5coiUKDwPpyfzx9AKc0ZaJ1wEZfugnj3IPPJ9D+QpkU4CvHv4OWBPQ57UoYMGxJ/DkBjjIPH0z9fzqRgU8kIHGwNyoJOT65xz+VTFhEyqMgNk7S2VHqfc46dvaq8IgwFz8wZGAyVVlPBwTT0BVyiYOcgo5/Ihv6frUyRoK3AYvIXGPlZhnAB4B9fqKVm+QMzbygKiKQ4Kq3Q+655659Riq7lGRWg8zcCUO4gEuOe1PE0X7pzJgSDcQ3IBHBwff0HNc8pXExAxldIJXKFVbac7h8ozgAcgHpxTELKgIZ0H312nBUkdCR1FEkhCkEK3G7I7LnkY6/ng1Ht85ZXUYCjeVB5UA8EZxnPtyKyZcdiT94uJxEQuCJChwBlcDLdevtzSmQl3ZwJSy5IwADkdsdPoOaiVA0UjsnlAsJMjJJGMEe4781I0YMBkX5o1XGMDKsQcZPXtz/OokVAecyqTErEBVOWAyoyANw7nJrJvy8LCFd8e5B83fJGMDHbIzWndPbxkspCgopOOBlx0JJGMEZwT+Nc5cs2+QzSqH7MflDY5PI6Y7Zxnsa8nG1rqx2Uad2V7+6PC+YGEZBAz/ABBVIx7jPPT6GsPzdysAoaLEjLtPOQ2SVPccHPpnpVhykyyT3JZI12pyo2sFPG7B6Hb6ZqhGGEMkcMh8yUAqOoDRMNnyjOSQehx9a+Tr1HOTuz3qULJEiyLJFsuA8SQxSlnLAooPzBsY4579c9hX6+/sVfBvxB4E8PXnxQ8RTC3vvFlvGtlZbcTwQt8wedv4gwIZVHTqea/O/wCAvwsj+MvxJttDkn8qxjYXeoOyN5cpBDLACQMNIQQR6KcHAzX7sXciWunxWVq3lKsSxQqo2hFVQvsF4AHqK+L4mzHliqMOu5+gcIZM6s/bSWi2Oc1+4ZLKZY3VjFkA5JUn+I7hyTXmTrhHO5Rs2gAYyWPJAbtXTa1dRo6mOV4VwCp6oT0II5GD+dcVq95FbNIsSh3kOAqckv39vy7d6+Lo0XY/dMBh2laxfDRiR1U4LEZB6HPBYe2Ov4Vzus3U13dvGsgULhBzk5HRMfTk1hXmpiBSbm6AmzhYk+ZhtH3gw+6nXLH6YrFmv9Ru1QWZ+xrL8+0EbnTj5y38PfA6mvRo4SUjorY2lQV5O5sXjlYitxMNoCKGBwRlugB5J57VkvfQFmO932KQOAqkx9eT2469KqLZztETKNkpXClzyOTgMD2GScAg+tWba3j8zNwBKxLBgigA7fvDdnoT09O4NexQytfaPl8dxdJK1NFVftF5LcBZPs0iCOXIXcGXPzD0xj888c1OukRERx/aWSGVtw3HacDACsBlscDCkgk89K37G0SUeQ22JZIcREEs5OTkcdD7nj0FXLeyV7tS12sUG0lWbCldqkBMYzknqTn2xXfCFOGkT4/G5jXrPmezKtgBa2xjsVSAxNuEhG6QEYOwufvFjn5Og7mrkMZuVnSecPtBEhByiqedmeCcnlnPToK0rSCwtZFS5ki2BcM0j8OjAk4XsucDHJbpxWgb+ylt2BljBK4J27jlQCu8dyOyHIHrmtJTucXs7e9I5+W7soAsiXEZYQkgpnYCuB+AHZvvGsO+ieWWWeCcM+flxnlm6ooHT3FdDqGqoGFuhj80KSSQAqEnPHucck59qorqNoLeMxyss5DHyrdc/L0yDz1HU9fergn2OKviVtc5g3KNkO5GQWGAQN/Azz39ulU9xjnt2UrBHkAgHJZ+5J6g+v5V2F5Pd3ltL50Cm23MRnAAyuNuO4JH1z3rm7qG1SVrq/ukhaXYxAYBlxxuwf4h244rZ0pvZGX1yCd7l23truYPawwMkwODGQVXYvLHJ6DvxyazhC1yqeYpxIWGMFWXy+Awx02/wgde9Zcnizw7bXUskuqPO0RYTxqHaRTjqCMge56mpdP+IPhWe42QTzyNcJ8w8lxuIwQRgcDv1ye5rkrYKpvyntYfOqKSSaNe0vZ7TY+d8ZblQSyscbXLZGAeO3ArpLYNJGvmL5keCSrYKoGGBj1I9ayYdZ8BXkcIuZWVGVn3vG4Rm9AANuOeFzk9zWxp39kLbhtKmWcBmdsPuPX5VIGcH2r5/G4dp6I/RMgzLnjyymhPsbRF1RjKE4G/+IH37fSqc0SRMY41zET9w98dvqOv8zV9LhrifewdSWzl/wB2Sw649KqyAopgOMSHKjH8LH7vsD3FcLukfUp3WhzWpWJcLNAwbjvwCM4OPTHvXNzQeUzkA5DEpgYIA9fTPv8AWvRWRnXzsMAAQT1bng8Y/D0AqtJYwNE/RWlUcKdwyD2Pc8YrqoYnlPJzHK41E0up51BegSOs4+bkHHQRk5z709o0gJ81l2DczM44VSP59Nq/nWpqWmyxuJHiwrjAKp91u3NQ29sZMxsvmAj5R90bu4J/zk19NhMfzJX1PyrMOH/ZSaWh0XhLVtZ0W9tdQsNiZIhlN0zSRSg/MFkijK7yDhlTIXcBuNfoZp3i7T/iJoMklrftDPaKvm2zlZHlwcE7h95lONwHyrnbk4zX5jL5lrcrZ3EQ2u2CmdrD+6AR93nHTOR1r1LwLrmr6NqUQ0K8hinkYI0kUPzRsh+6hbAIGeUAC5yzc1tmeChiad+p8fFSw1VS6H3j4c1Sa3uTaTDFi5by1zyX28qfT6d/WtDxNpkmo6KqRRB5oSZLWTqUYnPlkjor8g9gcV5Dp/ii31FDaaput7pSh3BDskcgEsCfunPpx6V6b4W1WaGN7W4byLVn8vc/3WZhnJJ5+b2HvX5/KnVoVPeVj6jEU6WJp89P7jzjRfGOraW0kiOJrS4/dvw2wlfvK6kHO3pz0PSu/k0LT/FUKXt5p9tqtvtC26oNlxbYOcRzKQxA6gZBHY1z/jrQby3nbWLaFY50KmZVyEnV1JDcfTDEcd8Vx3hLxHdaXeGDSp0Z2JZ7F3G5gDyyBsEjPRh+I719RTxKrU+ek7PsfBY3LZ03Zq67nZan8N7a7ZTa3rOF4WPUkFyy47ByA+PxJ96831f4MXt+/wBjhtIbeIoP+PLUJYo5HDbstE4ZG46K3Q85r6Fg/sjxNEt1pd7IJlbLQu4RwR2VmOOO/P4Va/se5EZW+n+xlRvMjLmN1PTcR8v49KdHPcTS91nlzy+nLVaHwz4g/Zl+NtxFcXXg69vDctM11Bbztv3sMBYxceYQoGBlnGD06V8j+Mz448I6ofCnxN0u+0fUYZJJit0rBI5ZPv3MLRDZIzc7SpIA6kV+z9taanDJ5ehu8k7DI8nLxOByD7D8am1uGy8RQ22j/EvR1ulhbdbySqomjYjrEx7n0PB7ivXwXGs4ytUhdGM8ri17rPwXutRsLhPPsJ4yIImjVuUfa3BwgLBSfvOQDk8E1wi6x5SPb+ZiOVACUbJb3ORn9K/ZDxx+y3plw0uq+EdOstYtjlsLCqXa4O7b5akCTB7p16Yr5Q1/wfosYFve+HIbkyS7njZBFK8w5ClE2kbCOnCj+ImvtsLn2HrL3HqefPCyhufDSX8DGSUSN9rbG19wIwOvJ6D3FWE1NJFcFRMCCgLr8yODyW4HIzxjNfRWr+DYLWG4ms9AQvAZHmn2q85mkxtBx+7ZEXIAVVRepJNeXTaRp1siQ2EZQldx80ENH3Jj3kbiO7nC+lepbmMVI4WSb7TZtFNG0vmZ2SDhtzdwVqrJcTMIYls/lUfIxyxY9DlvU+9dVd2V9F5clqrefEA6qVCb1PfI4P179ax7l5Y4ipcu4yHUPtCnrg7ep9azeHN1LQxptTma7hEkcf8AoatFHGU2MAf4WwMEegzUDJ58gS4nAaRV5B2le23d3x6npWjb37x2/kSzBWJBRQMg7fUnuKVns5k8tRuZQXdjzkn2rP6tIlVDLu7MWqpb7UaVgcuz72C+v4eneshrVJHH+kAorAfdG1se3v2FdS2naaY0KziPexLNJ15HTjsKvN4aguLWOfTpYGhuHAlkZzsQoOrY5z/dAxz3qHhpp6DdZdTiiLy0zcwYcI4VRnncezY68dPSn+ePMZZlYJjLg42up9D2rrm+H/iBY7SRoHWFyWZlG8vGD8rLjqxHX096z5vBOreZeSskhFqylMpjejn5Qo/ix1J4FCw8+pDxEe5i/aYoXKJgq6eWBt4VD2bHfuKtNeJFMZBh5bkCPAHDBRgYGOtbtz4J1tbxILISzuybx+624C/fbI3DC/7XJ7elVT4M1maaa3jW5jurdUbGw/MW9jjGfqKr2EgVWL6mTE1pI5hMYgjiYgSL94Seh/xxigxJLK3lqCyjKqevHBOR27561aj0LV4Fae4s5oz8zMWiZBx/tgYJ+oH1pz2D/ZVl8hfLVwTcxPl0yMEFRnketL2cuw1Ui9LmVKGRiP3mAp3qRgDkZJ9Djk1LBLLC5iFxu6MDvyG54Y/0rSSwZhNGodHCkAEEZLZAznOdwNZrwG3EphdTkIAQOMr1B7/lUzVt0aKSJYrvZPBdjZutmLsMkrKrH5w5BB+fOGKkZrorTxLc2eoy34ZBvw8dtEPItlycldiHOzGBtzzgZJrlPJU/fJkhdcJj+96qOh+nSok84fulI2sT8xTAOOMA9/0xWLppmqqNHr3h3xdolgdS1PxLBc3Ms7tcoiNsjS5xhZAyjdnBwFGFXqc17f4V+M0uhm2vLPVDPM+DNFJMyOzSEYVJD8roi8Mz8lsgV8amZF2+f5sZwAw/vZ4UD+6B3z19RTluGLD5d2QoLMoHTJG/09Qv61z1sthV0kjpoY+rTd4Ox+uHg/4zeB/E629j4hil0a4kAIll2qsgzwy5PPv39q9hXQ9P1KEzaHrFvdxKOQcqQT2IPIB7HGDX4n2PibVpBHcTXb3Btw6osuGEe/hhtbKnPqQcV9AeEvjrqPh5rOOOMWlvEoSOPfJNbNN0BO795BGv3m2lsnoO1fMZlwo9Z0mfW5bxY3aFZn6Aan4S1O1ZJraPEiNvUo4ZMjoQa+g/APiiTxNpbaTqiNBqEGA6MNuSP4h7H1r5T8OfFfRtdSFtUuYbaSZY1FxBIJLVnkXcF8wYAfAzsID45IrvrfUb7Q7yDVrBjI6Hg7tyMjfwg91P6GvicZg5xuprU+kqqniIXg7n08Sqs8lyhHknBUcsT0GB/Os/xH4f0Txn4duPC2qmRHmw8ExHNvMMlWX8eD6ipbHVrDxFp1vq9vlkuF5A+8NvBU46H9SOasNKYI/LgzGoydxO8cdVJ9B2NeTGTi7o+fcJRfmfiL+038M73RdZm1R7Qx6zYSeRfBSQJU/5ZzZPGD7duK+WvDfih9D1GK5km4VgDHk4ZM8oSOTn0zX7y/G74dQ+OtEuPEVpbmXULaNlmj2hlltlGSNo/ujkEd6/ELx54I17wn4gl0xIFWCYNPbNsAEiE/Nhj0Kfxc59q/T8kxka9LkvqeHmWHalzrY+wPhf41g1+wt9Ba4WSa3LGNmf5kVudm8ABSOw7Ada9Mt7hlnaKWN2RWG7coVyv971+h71+dPhXxLdWMQtvPNvbk5LKcMhzyxP9zv/ALVfZ/hjxyl1HDa6ySyPsVJnG18H7uSucluuFyEGNx5rnzPK3B80T6HI85i4qlPoeu3ASOz+0+YGSM7lcAk7c8hvevnL4r/DW38Q2k2pac6LM0bOkyjl+M7HHY9s17fLfOtx5dqFvLcfMU3cHHTkHg+x612Wn6t4e8T250u6hS3kRdnlSKI8Bu4YcNXjUazpT2PpcfhI4qFmfkFFBf6bNFqdg0lpd2cmd65DJKh/hPHPt6da+3PDnjXwz8V7CBNQKaRroVEmjZtsV06jAZDjh2OODxnvTPiV8GNXttdluvDlpHcWssMkkis3ICDJZVA5GOpr5ohtdEmuYm0a8W1uJAz7I3ySi9QwzknOfk6ivrsFj2/fpvU/LsyyWUG6c1dH1H4m+GviPw1avetYmfTYRguo3lWbuT2Uf3ulcVaXl/Y3SXOlK1vJCq7vMH3vZgeGB9ORisOw+L/j7w1pulwvqlwmnaS7xqJFSaLM54WfcNzL2UNkelU5vHF5qhC3Fza3LkkgRsAUPcYOMD2r7DBZyqkHTrHxmNyadNqdM+gfD3wn+Cfxi2Svp0Wl68AWntYswRvIesqspUAexIrQ1b9jLwEZo4rQX9l8w3Yndjsx8wQNkcn1PAr53l8YWq+THcWcTiFFDIkhQtj12kFvoa9U0f8AaF1jw3ZxwaBPLp0KtsxI/wBoiRM7gEV84f1Y9uBXi43KJOV8PP5Ho4XMJKKU1qb2pfsVfD2QJFp2uapBcOG+YPFIoXOCNpUZHrzXPn9hnw6l+6W/jW68lGVsvZRuzIRyy4YD6Zr1Pwf+0zbXoWz15bScnePMZRApbGUJ4+VR3xya1LX4+vB4cu7xZ9KXWZlV4Y44sbFDgH+Jg0hHRegHOTXjrA4lbnX9biczpX7GHws06VV1nXfEd2VUKFhWGDKH3AYruHQV7D4c/Z5/Zz8JXDTab4AbWZZVVU/t2+kvUVl6kRgICx/iAzxxXE+Iv2jPD+mypMurme8ix9ohskiEEhYAqqXDZIx0k44PAxXg/jD9pXxDq94Z7G+ltIGHlC0tGHlKh6gMRuyc8kGumGW16j9+VkZ1MYlrFXZ9nePPiNftYnwZ4cWGwtI41jj07TUS3ggUDDNIIxgD0BBPrXzB4g1zwh4MiiOqXMWoauQWkiik3yEdQZTyF9MV8pa78UNZlie3e7mjtySfLjbYc9ASRyfck815zNqkizSRzsGdCCxQfeZ+mD7CvSpU6NKPLE5HRq1Zc0j6F8d/HjxT4zvUupJk0yK0gNvbwWg8iOOPvt28lm/iIwTXhks8t45v7yXDbc7nyzEdCWz9fxrmpb9uHCjbGSGYnuei4/rXc+ANLsfEF1LLq7SS2u4xtDbhmmWPHLfKDnBrmq14wWh62Hwsn7qL+j+OLLw3YXFv4esX1HWbpXhFxnbFbqR97kHJ5qT4Mfa5vj38NJb2Zp7iTxFp5bPJOZQOKyr3SF0XUZ9OtgyRxNlWlXy2ZWPykg+3XivSfgRYLdftC/DIudzp4iscHOQAGzXm5nXTw9R+RrSpuMkmup//1PzS2/Lzzn/OKjI4449ietTA4BPU/wBKawyATzk1+03PlyudvGec0hUKcnr61NJGMnPGBUe0uPnbIouS0NyR1HTn8KlGPujlvfilxhcEjOaQLuUknOOacQiLSFjjGe/elOQQG64pcbuDVFEZyC2OaTAGCDx9KeQNwXOM8UzOzJOahgtxmMhsH3/CqkjZXJGasScZx3Bqm5YgDpismDEKruxjGR0zSJuVsDHFIcHrlvf0pyjnJ61ncBcHOcflTW5JBp/HrTGLk+lVECMjnNTnrj1P+RTBt2nPXjj096mOGGaomRGVGfTFHB68UbsnGM+9DeuM4q4skXOOpzTG56nim4JOGBUn+lO6nPQ+1VcCWMK3TP1pQN2DnqeaargIcGnEjBCjjt61YDUA3H3/AFpxVMYBxz6/pRt2MDg/zp2FY4Ix36YppgIr7W65J/lTsgZC8g9KYDhsrnn+lOOSOe5yMda6Ymc2Lnuefrzg1MwZdoBwfaodo54JqRiSwUc4HbtWkdyYj8/MAeG9umBQF4IPNLjBwO4oHbjNaMGMVRnGKdGN3DEj/PSpcKehH0HFSKv9306H1q09CWxyqy5PUjpU7KFJJ6+gpBjKtnhv509ueevvRdmDkKp8tctj2qJmWQ5xUhiIUFxj09xUWAM44obe5m5XLMeDg9x3qwZdoO09KpA7eBSFyrBRyOtHMZ2JiWZkVmCEEZbOOP6GoZr5J5ZpFyASAD644ps0TzQzO20Rkhm9SR6e1ZwghjZymQGwOTnp6UlO+xLLg342t375qeHeGw4II9eapRlCzDOcHvV63kUkFRz0Gev41omQTli2WdyAPSkTJHG7jt0FNZgruZA2VGBjpzVgKZCuAAMZx34osAxUxhSMEjrUiyF2AdQTnjPSmbnMmxQWyMHNNIG0lRkL2PWpjuDLSsJJNhGQP8nFTp5aA5JOT684rOjEhwAp9fzrUgLglS4Djrxz+dboyZLkfL5RHPqe31HepVO3OM47qeR+IpzyEEK4BwfTHXtUskTo/wAwBC98np1xinE5pENxgBVI2n+8q9vT2qiZ2wwmfKg7fm6D6j0rTkUBW+zLyOQCDj6VjFyzgqePTGTnuPeqHFXLcly42hSpJwPNU5z6Zzzge/4U1iR8ithHAQ55GccgHrUBVZhIpi2sADnH8wKUbkURyHaFIOQvcepOaVjSw1l2koBgYwcYO4DsfWoWiST5ieg9McD0NDhVfPALjOBjsexHrUUj5Vjk/M3A/wAB1AplxFjXygVAPTI43ADPXP1qwflXBG1W68/17fqKIWeIMG7AjIOMZ/8Ar01sorb/AJWbrz+v1rO5Q6FSkZ28tyrd14789Pr+lPQnLOflOcqQcfiMf0604eTLZLH8xujKTuHKtGR6DndRsLfMAQxAIG35cD1xjmgTFHmFwjEOBjB9QewHYjvVdvMKrgtuHBBxg4/XI7kipnV/mAG0t0K/e6dMd6abhQzAtux93amG+Uf565FZVHsECIuXBbO8qMZGcZ9SD3qm7KqlMDJwVypPX+Y/Me9XTI8qFdjAB9wYkDPsMDiqssoDZbLpkkDeQV7d+tS9jpiVJVjafdhU3AYCjAo2KoIAcoVYAjkj8+v41LJ8rbG6DODjAxUSzS7VDsF25+6R931x61kdA5AGVmG7Eagc9c/zz68YqciOEASOFGAeBkndzxj9c1WjGZFTfuJ56DnPqaEfYBtby+GAKDK7R1HtzWJcCyGCufusGPHHH4cdae07ENhRh+DnPykdMYFZ5di21W3kcjBO1h23HtT4xhyxwrrzg/dye3v1rOWwywbh5NiMQwVdu0jv07jt7cVBLJIwZ9udoG4g5wF9fQH15HtTW2gbOgUH3yCfzP4dKDAhAkQAhSOg5A+ornnNpGz2JJcs3yFvLU5U7gd3vz6e2R9KY+RGYXbg4dOFwCRg4xUkdurbkUK5I3AZHzEYOMev5GmrGrAxoAB0AORjPUbSOo9awlMSRHhwRIuFI5UgZz6jPv7mnyboZA2VJViFdTgAt6Efy5FSeSIUMe4kqSQQcDHtVXAV1aFUG4N0zkjHBIHI57jmspVLM1hE0GUR4Z4pJUchFCnlg3UqB15/AVALgzEyxZdeVbIO5MDggjpn16e1RhA8DCVCilvuh9vzDoCvf9PfNQ3Vw8JkBLKc7mLqd5AHOAOrL1OME1hWqO2hookc9wjptxlo1UYIG3r0B5PPcfpXMXrvDuZWQGZCIwNoPU5fpgqOm4flXQSMyZheRZA+5geVBx3Cn079DXI6v5kcge+kSaYosqlG52+mTx1646V87j6mnN3PTwkPe1IPPlUGVQZCYfPBGF3Akg7ccg9RnGPUUxrlrSdbqECVUBLRhiSxYZXGwewOM+/tUGU2qkYV5I94dlGdzBmIIPAyB9K97/Zx+HU3xF+MPh7T/kfS7C7Sa7MjEpIsJ3uoAwcsgIIPOO+DXzteryQcz38Jh3VqRpx6n6gfsn/B7/hWPww0q88RWMUXiDU1N/LIGZhFHOgKq+4Y3oh28dCTjqa9i1zW7FGjllmMgl+WNJM7dp7g+ufWrPiPxUbYNBpSKZGkWIEgLEFxgKAeeFAGK8K1fXpPtDz38wmZGK7PvHJzgBRxkfpX5dVlKvUc2f0jkWTRoUVz6JGjf6sbiJwEEaxlvnDfKo7YHfPoevbFcZqOqrumW0UjIjLs/G30wOgBzwufyqkJrue4i8+Roi7tH5ahTtK8jd3JOOWHHWtuy8Obl26i8b2doyyzuzbI4jztLSc7hzztGTgZ4r1sNl99DXMc+hCLVPY5axs7u+eKGyQtNcSkAP1O4fKwyMscnjJwK3F0iSyWJ7lvIZdwKghmGAw2spzkkng/lWRqnxbsdP1dvDPgKD+2tYlwhWCMzzSsEPyRQx8kgcgDC/38V6H8Mfgj8VPihrs1x45iuvCPh6Di5uboJ9oY4DCK3iTIMgXhn5RORgtivbWDVKHNUlZH5pmvF0XeEFqchcXVt5cMccq/aWZsAjzJDu4xjk+3XNexeBvg34y8UvHGY4dHjjwXMo8yT5vWNeMt1wCP9o19X6J8PPhl4KtY7Xw3paxiIAJIzl3kbGRLJI4JduOpwB6ZrsG1O5S7aBUjEE0bxoCu0gsobAboBluvc14uMzmPw0j5V5jUlqeWaB8C/DOiRmUX8+pI4+d8hD5h4EYZVOO+F/M0al8G9P1G4lhtvJhkiXzHTzC0vy5+6/GcDG/07V6jbaRrsRWJnMcSD5d5ByDyFKenoO/rWxZeGdtxCbp2SU7wrZ5+b727rnIJG3t714c8yqJ3uaPM6zXLzHz3bfAnwxPcrG1yHbec7G2sDt3ZBIPy+wwaafgd4UmgdbewmmKJtLfaWXAJwQgwBk+hr6jh0LTtOG1UQLkmPGSQ4HUk9Tjv2p+bWOJ/J3eW7Bn8whfmHf2+vWp/tmstpHM8TU7nxl4h/Z38QFJbjwgLMTRIdtrfzkyuMcBSBgk+/C981g2/7Mfjgxb9Y1rTNDkltVcJHK0hWY4wh2jIUdCy5B9q+15ntZ5UaD95tbOQPmRh157j09e9V7pGneK8s4BOyeZIgkJUiVlAyAOQf5dq7afEdaPYwm5S3Z8By/A26tILS1183AmvLia2jeWR0R5UPyRSRRZ8sTDLI2WG3HmbMmuK1X4UeG7yKe5+1pYR3Uc8SPDEGYSWmBLgFjGVU8vMCbdOeSeK/Ua20ixbT4fNgHmLglVJIRjwyxsRnDDhvXpXI6j8P/C0FzPdzaPbTpOUQoEwqhTlYgnAW3zyyJgMeWBr0cPxZPZnFLBu97n5/wAnwM8M3OgN49MLXmi3AQyG3nSG3ijwI8by+7YH+Yu/MmcIvSvQLL9m7wRCsljYaLHqN0kUPmlrljJZCUeYGdXH7tsDAzliCDtxzX2LF8OvCNnHfabDoNobTU7pLy6g8tfImvQQUlZD8pKFV2AY24B5q1YaDpp+3SQxm2nvpS1w6FkkM44Mo4++ehc/QUqvFFR9WVHCpbI+C9R+DOgaZHceXDqVtLayIGijPmrDJPuVY8DgsxU4jXJPBOK5W/8AhhNaTyNp4lN6sxt4oUQREso3sA6HmQAcgHYv8RFfpS/htfke3untzGoQrzgN/eXusjDqw5rMk8Kr9pEa3UcsMD8ReXgRlhyvGCqt1der85zUriFS+LU6qdarTd4ux+a63niLRixN4NQtjmQSXAWS3KYUM3mNtYIrfIHOQW4Umt2LxBpksU0mpWgtLiArG5QblV5BlQyHDgkDuOR0r7wuvh/BcsBfWllIzum8CIHf5f8AqwVOEARf9WpGxfQtzXA6v8KvDlzef2pqNnDHcAtNlH8kKM7C4LAgyup2tIwJHRQAM1rHHYOqrSjY9/B8W5hh9pX9T5bg0jT7yER2GorPtB3KriJ8dxk+46ZzisOTTTaMEmRjty2CFQD02noT7Y5r23UP2dEinlGnypHbBHO6d9qxEb2Ty5E5RCSvDbnkPTaDXmE/gz4q+Gh9nlgji04l1R7x0uI1AOVynzOkk2cQwZy2ckjmn/ZVOprSqL0Pqcu8S5XtiYfNHHaha/a7OSOLB+VsA8MGPIBA689hj8a84eOa3nIGEDA8j5lJI5A9COf8a7VruW4u1t/FkU2hC5uHtIzDbq6NcJzJA4B3LIgxvxuVOnFX7nSdI+yx3umXaX2nlWAlikMiHacEM3UBSDtXGCe9b4fB1KTtI9bHZ7hcXBzpvU8wkWKWERhnWQqQpxluf7uOR/OtDQIYbIXkEZlgMzjzgXAOG6u3ohxzjk1cWGSKZ1jjZll+YMwAJHbJ6AsPqBVWCRZb6COILvL7fmDKVQ/ewexx0J49BXtQrKx8M8L7S99j3nwhB4oGh3KCN7p7RIZPNMTORHg+XGzc4fH3V7DljXqui+JxptrDDcXQurW6kW4V1KtN8vBWQHGCvTcMD2rzj4ZeIZPCevy6l5qy2yQPFLFz8yMfliZf7p68ZZj7V9h6f4c8HeJ7X7dpGiwY1SQzPcOg8vACrIrAfdkXqqgBe55rxc6rJL34nn4Ss8NX5ejMzRfFem6jbDS55EumVAFLkYG7/ln7e3rXknjj4e2V5cNLCVjnjkzby/cZWx93fxg4OOOMe9dNDpsGkapKUVWRkLkqmGKxOFUHtnj71dCurWmtSz2Vww2oxdI3+8AeEYHv3yK+Vw9d0580D7CphITVlsfIcXxf1r4W6xa6H8T7a4bSkYJDqemoHuFK5YieBhsmh/hJBVz1AOK9o8DftQ/DOS8k0d7yHWIZJA0kgZj5MeCSixkAhjxhMcd60te8MadraHS9WRZonAXJwrI6EkHJGdw/UV8h/Fj4V+BfD9tG+o3x0eRpg8V4I2WMlDyBOqYUsSOCMt0BFfYYDFYXFL2dWNmfE5lw9VpN1Kbuj9SdE8SJ4lsxqfgvVoprd/uRKw8tU7gMOQ30xzWlNr5kK6VrCvkHJjnwSQO6Oc9ex61+Q/hnxH8S/hj4l+3eFdVh8Q2cUW2W3Fyp2svO0nO/dnHXJxxkV9W/Db9r3w/4pEmm+L7TybqI+XO5gZoQ+3J+YDcgB4B+YVjjeHKlNc9N3ieFzvZ7n2Zb2exxNpM/2UbgWiDAJtA5BbuueveuU+IngbwF8TLcaf8AELQhcJs8pbi33QXMef7s8WG2t/cORnk07R9T8PazawX3hq7jmiuSHiHnAK4P9yTgH8QKuzXU9pGyXj3Fuu8rIkijJ/2VHGceoryoSqQacZWYpxurM+HvHv7AN1f3P9ofBnx5dL52RJYa5P5gSNF+VY5ogGOWCghlwAcnNfJnin9k/wDal0A3FxqvhJ72OA5mns7qOeMqRksM4Ygd8gH0Ffsg86xTxz28kflrtHyjy345CD1B/iHetaz8U6jbQPEZGukZi2xmUnaTyozwMe4x+NfV4Li/FUklO0l+JwVMDF7H4Fy/Cb4qRqwudDuIpSOA8wJ5HQAnn6dqwpvhV41s4XuNRs3tNsZA3hYwu7sfmJHsx6npX9BWr3fhPWLSWHWdCjZwuVMhRM7/ALzAjj5RyW59AM15FrXwP+E2v2Nte6HayW6zY2yyTNHsG44d95yMk8JtJI5AFe7h+NaUv40bHHVy+ovhZ+I7eCdctxbwavHHE6xgyOzCQgfeXhR1I6Acn2qpN4KlZczXmxojlwsZY5k5RAFHzMQOey9zX6waz+yrDo3nLYX81mkErRwSqizM5dfmZU6+Yc4wM49jXiHiD9nzxbpqz/2Qbe+aDcsTTrLbbI1G51Cqv8R+8SSc9TX0WHz3CVPhmcc8PVjvE+IoPA9rA7JdSySJIqOsq4RCrdQe+EIO9+BgHaK0VsptNsTJpzMbQIQzLHgEH+OQDO2N+iA5dxzxXqWo/DD4oTyPIbTT7qW0gW43yXO/ZCzfu4SuFBwRkDBUepzXGax8NvjIkm+50eecPmaTy3XD/wDTQKmAQAcA9hwBXrU8RSeqmc04PqjHi8TXFi8iXrSHYBGY1XHl84Xg8Aeg6981rp4q+1XYjcRKf9W0cmCzKD1YtjJz2rHtfBPj9IFW50C/ZZLaSX5ikheNSAWz32t0AO72rDufBHiOMlrnw9PuB2oVIG1weVyMgk98nNaOtHo7mbwtz1QeOLW4AtfssdrDcN5MoRyXjTIwIz1ByO5x2rrrvxdo+t2aWOr28kcFgxEMiBRMBkb1jkz0OAT97J6V8yyeHNYtYEjhsLoTecY2cqHTzOoQkEH5R1Peo7nTPE+nSyztclIdwA3nljjrgnjHIHtQqyMZYWXQ+qbeXQrqQyWvnQJt2sI8jc7HCmRcMo46qBhupxWPe+BYtZmNxY3FvJOiGNXitvLEvPCNgFQR64rwi31jWbOZt8sc+UDTC3lIbHZiwOCRXonhz4saqLuCXM7CKMgsP3YCoOAxj/hBPTHJ65rTnT0sZOnOOo+++FRsJfIuPtEP7vKnJCM6nGFdhgD+6x49q85vfBGp20bQpIjXKhmaJhsUBT8uWx8pP8PXcfSvpSx+MV1Laf2XPcDXg27/AEW5XzGyB0PCtu+h+UcjmqqeJNL1qSbz9IT7TKmJPKlyQsIH7uNJfmx6v9403RhMSxVSO58t3vhrU9LSd5LcsEXa4gBcD13gfd9yOCOpHWuauLZoUjidSSUwgOPMznO4jPJHQcketfYMFnoWqQTWt15lnOz4jQwlFWMfwoTnYT/EDkmuX134eJqUc8kUC3TxGRkN2wXeFH3l8vGB6RgBj1NcdbA2+E7aGYJu0j5bfZK/9nBgf4jzuaP/AIF3Y9z0X0qEj5P4o2A5CjBwQfmHqvTLDBPYYrurjwcY1RbxprOJyV+dNyo452BhtOQeinBA5ya5u80e6s3KeXmFsNkNu56FjkDIx0zgjtXI8PJM9KFRPYyREkJZH42jB288ngf8B7j1705JZsBTLuwTkuOR749O1SSoYwQVMbP1ByG/EtycdSaQ2tx5rkbiWyeVAAHXb7ii5UjZ0nxHqegTC50WURB8YUco4UgkshyMkjGcZxxnFfZPwa/aKt9Vuh4b8X2C6ezOcSQBvLZW5+aM/wCrAP8AdOPUDv8ADDNFzIVIfOCR1J9PpS+Y0N4k0EjwtCyMrE5LEHkADkKe5J5xivMx+V0q8WpaHpZdm1XDzTi7o/cTwL4ri0O6W5t5xc6LqDYdomEm09FdGHAx39q+jcwMqmIrLGVHz7sj5uflx2Nfi38PviNFZxG3WV4b1pleSMSYjnHIBwOn+ygwM8k1+iPwK+Mtlqtzc+ENanWGWKQpbmTP7tj/AMs2btkEY7A1+WZzkU6F5dD7ZYmliEqlPc+h5LKV7hriyYwFcqwRS4kUc4A6c9wa+M/jh8HNLSKLWdT04yaFfTtLErq0cllcsCDjB4Dckdj0Nfat3CYZGhlmmbL7AxyCpPrg4BPbPWsy/wBLs9Q02TTNYkkv9LmHlyIVywx069CD0I6V5OW42dGpzRMeWLfLNaH8/XxL+HN94M1GWaA7rWUkxyoMqQeeBjg+p9elcl4X8ePpkqRXcElxb52GJsrg9MBxyEzyQuN3fvX6w/Er4SQ6PeT6Fqw+1aZd/NbyuoKyRt/tD7si5wR7Z9a/P34sfAjxJ4Khl1bw3O19pAP+s3AXEPf5uNuPcDHtX6bgszpYiHLPc8THZRUov2tL4TufDHjS9uruS1tNP8i0jVDLJJMuxcjI+UdOnA7d69Ssb99YmWSzBW4O0rxj5QeCPY+v6V8C6LrGsaWoDXZjWeRTlhlJeM7H7hT3HVunSvadG8Y3lxqOmiHi5kJM/lyswOzlRGBwj8/d+6o65rkxeWc13A9HK+IZ07Rqao+2PDvi260jcupSMPLLB3HDkds5ySB3Hesjxr8Bfhd8XL1PH3wz26V4kYGW4sPM8iO9fbtJjJ3BHOMkAAH8a8j0/wAcJeRxG5Uy3LSMGaL7wjX+I/3/AELDg9hXomn6quoqs2nXclreQldyxEI6kjIyoGeR6fjXzkqVWlK6Z9jKGGxUbxPkXVvB+oaVo/i7T9ev7e8vVhjPmJ8jwGKRSivGeRg8fKMdzXnenabbaxawQXcXlXsjEreKy+S6+7A5BHckfhX3HrOijUdWk8UbtmqzqIpboAF5IwCMN/DhujcZNeU3fw38MT+Fb2TUbT7Lqlv/AKRMISGVGJwuBjBGOQo/GvYo49o+bxeRt35VofLeo6Xrmhalm2mFx5QyGiYSAqeN4GOnp3NZra5eo+xwNh67lCNnvkZ5x+dfTsfw6KyC4tZEeBI1VHiGDLcFckBOQ5A43cKp7Vz2o/DuTUbW2W9spJGiBYyRLwFJznI6Z7k5z2r1oZxyrU+er5DJ68p4NN4gu5cNOwBX/Y64+nX2qnPqa3CbCqJk7s4PI9xXqE/wpuZrxrfRvNmTd8gdQg/UVr2XwO+Il3c/Z7aymjWEBmkLJGvPT5iBxW0s4p9ZHKsjrN2jC54gb5CyxMQ67txABz/+qq8mr+RuiG7OCchMYHb5uma+rF/ZV1Sa0ebUvFkFvclMrCqNOu/PR3GAPqM161afs6fCvQvDz+RZDVNaCo4ub8yTIJlwSqxgqNhOeMHI4zzXDVzqLdoyuexh+EcS1zSVkfn3Yw6lrkEr6PbvfNtwxVWYc9t2MA+5IFdl4R+FXiPxTp114h1K9g8P6HpoPn3t0HAEqDmEIuSzg+nB7Gvs6y8NQz6LrVt4kzPFrMqx+SoFruig5RVhh2rGueMHJxgHmpF8JeHprWK3ubEWUdtgJCp+UBfu7wODiud41Wszenw/LqfJHg74ew3zHVNTWea3R28oSIbeF0HRm5MhY9o1Gfevo/wT4TXTI7e+v4VtVt8i3t40EeXb+KUA5LYPRjwPeu1udetrZwLG0RpYxsDlMhQeDsz0FPmvLl1QzFRGuG3KcD8feuapipPQ9ahk8KUXI888eWGl+Idbs3YiaWzhdGhI4lL8ocjnC45+tWvhd4c020+OXw41vSla1gj1uw82BgeG3YwhOSR9TW7FYWFtKk0ZJlG2QBjucjPb2Pauo8FzG/8Aix8P4sYVvENju4wFCyZANGLk/YTV+h89Xoxc7n//1fzWI7H0pFJAxgc04jC7Rzj/ADxUJBBJ64r9oPlxx9T096bkBV4xTTuNNBHQnpQIUn+6cHoT/Sn4TnjjHSo9ynt3oY5x24/lQAEKTuPTp+NObggelNDZOSc565GKRz/FnGOtUhocVB5zyKTaduetLkYBx1qM4Y7vSkwI3UFDyc1WcABT6ircgUjJ4IqiTyRt2+lZTATrx6UoUEfL0oKnn8KeQCB2rMBmAOoH4UjA8FTgg9KkPPB4prEBuOd3NADOR8vBxmjD9SKV/ugj3pqt39K0AADngYx1p7AAHHp+ZpiuAae2GBUH/wCvVxJaG4APqBTsKG+UHB64pFXjG7Bpx2rtDHnOfemSN6nC4xU2C3I+8KYyevOaFHABGB6+tNAS7QxH60pKhsg0blDYxjHpTMbAW6irFcRmG7HXPJFKFbG734oyTkDA49MmhSPvchuhrVGcncd3z/F6dqcoDcdAPTvmhVZh0+XPSpcKMHHOe3SuqOxN7AQhbANSKMMCc5P9KQRLvbPf8anjUfw8jt6CncmUgCbs5ADdj3q3DGFcAg7euT6/4U87F+fGexqzDCkg5JwOT6UGMpiT2bKqOpwue9V2iwyluC/H+Fbc7yyxpAdrRqODjHbvVa5QhVABBA4H8WR/StDn5zOK4UDccD16VXdQASoJyOcmpSkg4dCNw78UL84K4xkY680AiEPuyDwT2pSThhjB6A/WpPIcNkruApqZ6Y2njGeaiTHcgkuWS3a2KkmTlQeBj19vpVLy5Hh82JQQuN2Tzj2qxcsyqX5crwM9qBLCLIws2JAwIx6e9RdGTZAo+bI7jI9hU6SDIK+nB96q5bdkZyOM9uakAK5BOPwrSL0EaSyFWyzegOBnk9M1OrOx2535bGRxj6VSjfDh14xjOfar8ZUnHJ3c4Hr71QEm0hyCTnvTsAZHDb+hJxTJJASyp8yk5PPP4GoPOCPgjGeoPIH4047iaLhO1d7Dcwxxn+oqwhCkqMFQc8fw5+tZ6zRlMK4UEEcdqY04G359xBySO9atmbgzZEqFdpOcdDjoaR7iZiHJBAGMe/8AOsv7ZgbVyVJ9OlRNduZCUwQPQURb6C5GXlvrkMwXaoz0bn8jTQ8ikyPwD6djVEF1BLcEHNI3mEjLg98A1rG/UfIXTcSgjy9u4YOQMZzSkgkhlwDnk9M/Wq6LKyKUfemB0OSOemKJFIXDfMASM55HsaGwsiTOVQMVB+YEZ9On40wsEO4kMRx/vGnsVGW27Y+CM4PUdqjGwqGHzH1A64P6VDHYes6P8owu08DqD9KsLsdlTcWz6f8A1+D+P4VSEihsMRk9u+PQD+H9aesm1gdhzg7s9T6cUDRpLGU3+WqjnjAGMHjkHkH6U2aXa/lAlwAwIIwdvpWcjjA2v84OR7duKbIJMnBIQ8DJyaidrGiiWVfyguXVRxzg8e+72pAYhOJhN8pOWKnDgH26Ee1Qq6l2TJfBAyOi57jt9c1XBUgMw8sng5AGPSsGWol64dPMdbaYvbjDAv8AKXGO4HAYetRG4AOFQyBuu8cFfTPX8RUEwWKTZJ8uRjB9c8EfhTd0G4qC2D2IIX8T/hUmvKgIZkDElQMtjPr29famIXV4wE27A2RkZKsPSm5TAw2WH3cjoAfXv7VEXCy4ycMwwexx156/0pcyLSBAywqir8ka/Lhh16jJ96mEjhHaM+XyBvGCCT6jsf500qI3yw6sQCFJ6egHX3pijYX52ZwOMAHB64/yfasGaoeWLE8luMFQABx3NSTPtcDZ5afwg4wfX/61QmdEBCoSCSMjOBj19qUSSjEQwQAG7YP4Y4rGRpykkoicB8/LjBGPmB/GrABe3kO3bLIoK8YVgp6MfX07e9QsBLs4XzNxwCcEcf8Aj34UyM7v4gMHAViec9ifT261y1BItT7iWk2fK3zKcYB7Nz97PoelVZTIWO5slAvyk/MAeOfX2pqIsahEK4U/MpydxzkYbqPw/KniOVQJODEMjagwFdecg85IHf8ASsyxrHLCOPLcYU5J3Adx64qGU/N93G30ySwPqR6dqsb9rbzIDGqnC9Bhup49e+MVUljJlBV9okAAbP8ACDjA7Y/WsKqNabFU7V37iQSCX244PGHBycntxSzxxs/mTMyR4AYqMMCOMFeRx1Hb3piuySqZlY7s9/m2jjKkdgevWop5mWFdkjK7cgEYwee3Tt25rjnK25vHVkF3dymCVreVRPJGuHPXLABuPpXBlyfndhMwYAggEZB+8fr2Wugu5f3jIxO6XcSka78FRwDjuOM46elcwEt2kj8lGVZIwzqeuQeQvc/Xr7V8tjKt5cp7WGhoSDMcE1zE+6FHIYZGQAgbp1GOeuUHc1+s37Hfwi/4RfwRdfErU7VrfV9Uj2RSyFTttSgLunozcL0x1xX5kfDvwjcfELxvpfhaBJB9pliEzJjCxFsHAAyM9MnpnJB6V+6Gt3C/2RZeEfC9hdrEiJawhYyZpFU/OVROEz/E36V8jn+ItH2cWffcH0Yqq8RPoedeKfEyLdyrp0ZaSZQAw/gBP8Z5wCTnPcntXmTXTWbySySAYH75mGFZh1HsARwfWvbR8D/iFqUMr6ZY2unTfKTc6jOY0gUDGfJjzLK4OCAAue5r1HwX+xx4XitILj4j61c+LtQaQTGFo/sNmZeTzDGSz4zyGfb7E189TrUKUdXqfc5nxXBP3dX+R8d6PrGq+JNeTwx8O9El8RavKu9hEBkso2ksT8iR+5O33r6Y0H9j7xr421Kwn+MniIQaZb/vJ9H0d2jjXO7Ae5xzIDjzCoIxwrda+5/DOiaPoUptNB00aXZ2cYs428tEUKvLLEqfNgtydxwewrQDRpbR2aNJbxr1L4keXHHzdASevYDpzWNXiGaXLQSj5n59jcdVrybnLTseZ+FvhJ8H/h35Ufg3wxYaXcwxCNJLVDFK/lknEsoy0hLMSQTtb+InpXoU9rfXMQV3+zgA7I1UBF3Y6AdFzk7QB15NWkijtlNuioVUnDsSWx1BA7fTNWYLaeeFGclWGckdSPf29q8KtialR803c4VTitbFA6dalAscZeRCAwP+rzgc47j0rUgRYYvIBXcrbhx/F0zmpvLnG/BAQqBu6AgdQP8ACq1xqFtAyLdSJCrJuDEjaPQcdc+3SuW0pfChuSW5bWSLPn4BYrksvBHbimi/VXVFkxJtCkHkHOT+eOteb6/8SvCegP5N1fobl+BEGy7SEfKihehPXJwPesQ+Np7vToLyzuIdKhTdn7UDucbvmHmNtC9OoBNd1PKa0tUrGLxMT1WVpZpDayKxA5Bc98jgDvUXlecrMbYS7CRIGzEVwewbg/U/hXlsvjbWBA90t5HJDDEgZ93lLsJIBcuAApzw2ecYBrJt9d8Q6qY4ra1kMpiIMbK7PhAVBIHRCQCIz8zdQa3/ALImviaI+tLse/wQR7WEkiRFR/CRnB9+/PeqssmmRSRTPd42honV8DZ0wcDqTngeleNR+FvHd7aFBCYG2mTzblyqOWwACi/xDooONvcmtvw14L8TRvqp8Zx272MDq9g1vOZJXJUh3k3AbSxwQMmrq5bTjC/PqUqjb2PTftmmRsqvexGQKW2q4J8we2eePyqtNqcE8uy1kWRpFBQqdwIXruJ4UDue9ZTeH/DRzus0EwiA9HGf4gR6+oNYcmleFJb7yriHaWVVLRF0VAB0Cg8ZPXPU158aFN9TdRl2O3DpcXBkiCGRbdVx9D8w5OQPTHNSbVYo4wkbOFXC5OAOc/59682utP0C0lRUu7xE2SeY25wqYwS4yMBVH59BWWLxLeaW0t9cuVa3kVAkkRfCsNyt8uNrSZwF5OOTT+rrozeNCo1sevmBRtm+YJG+NucnPUHn7xzxnsKFAWZpBIWMuWAC4xjqD/Mt36CuNeTxNDGkkt9ayxxFSgJeNwccDHP4imWviG6eYwvHblj+9OybJOOmV689hwKzdFkOhNbnaSwxzMom2srLgADGADnr/d9AefWkNvCFkWWBJTIBv8xFfOOgIbOR7dBWPHf3Ey7WtxECdzkNnkjlQM1OLmcIqk5cnaeMtjsPpj86xfYTg+iLFxplhdP5dzBG0bSLKxK/Msijgrjg4H5Cufu/BHh17uLUYLcLcQtvWXbllkP8a8jBx1Ocium+1qUYsfLRBuO5TxnjtmlWdGxsfywUEbZUgc8gitIV5x2Zm6F9zzG++G9m5lT7E0672ZRBJ5RSNwxkVMgFPNLEyFMM5+8TXkPiP9nHw2NHS28MXU2k39u80olZPMLmYkiAlNuyJRwgAIQncQea+sVuLhXLH94PlxuXt6g1aOyVpI5493GRjhTnjg9frmvRo57Xg97oXsbbaH5VeJ/BPjDwvqTaXLDFfhFyVDjLM46Fh8ox152txnbzXJXei3KWWn30W5bfVITLbSjG4FGw0eT0ZSOvUAj1r9IPi34Ch1zQXuNJt2EkJ3uqPjGF+aQLwGY4wWJyB0r5o0fSbKKyXTtei+22ckhn242vHI2B5iAcAMOCAe2TX2mExdPEU1UitTqwma1KMnGeqPK/CzNrQWygjhGpQuZDvYRF3QYz6Egc88k16t4X8X6z4aufs0u+4ibG+KU4VzkZOBjD+pH3qwPE3w/ttGvLbWI5D5d5udJEYAqM4CybclWA/iYbfes3VbDVNOEUjqY4JAqg5zvGezDOQfUc16DhTqU+WWp5uOqylU9oj7DgvtB8bOlxpjhZ08yOa2IKysMfKBnt6DAXGc81w2raQ1rcCO5YBwxVGiIXDDrt7kepPBxgV5F4S1SXTtUjvEmXz1jAIlDOcjO2MbOW3f8A68V9MQ3v/CX6NPf2sKfbfKTzdqBtsgxgBj7/AIDvzXw+Z5e6ErrY+pyTOJL3JM5eWNdRxFqSrI0JXbIGG18cKXPUHJ4rl9W8PWE9lJpWqhLiwfcj5yFDLyRtORkdm7dua6O9s2t5VtIiu2RCGXOSBj5+eMg+px7c01XHzJJGsqRbdpXGGGMbmU5OAOBnk9TXnU6ji+eLtY+sbU4+R+anxb/Zy1m3vxqXw/0dtV069Z5t6TCF7XexJTLEAR7mzjl3I+YgV4Zd/DT47eFIpbiCx1P7NC/lhrS4ViA3RSsbH7w6gV+wkulMbqGaRTJbojAgNtjw/wDFjHO317dK8v8AGml+K7KOTUvDOlxamF3IYZZGgc/7Svhgigc/dJc9MV9/lXGdVRVOcU15nx+O4WoybnztM/KrR/id8SfDOqm7XVrqLUYMxyQ3K5XHHylDxxgZ9xX1f4K/bx+JGjJaWXjK1g1u1TbGNiBdyJn5tjZBYnAJyCByKg1zUfhl4p1qbQvGOmTaJqktukztewGaJNvP2ctHhgqsm4Acvn71ee6n8DdG1G9uE8J61A0Vpcm3uYSyPLbsY98aIqsxkducKp+UHDEV9vSqZfio/v6ST7nx2Ky6tSbdOVz7z8Fftm/CDxNDHN4o099EnG1JTbymRItyjLmJ8PtU8Epk19GeHfFXw48d+Y/g/XLXW2YjbFDIFnDYyAYpgjE4PQZOK/BHXfAXifQsy3ens8R53CMhgQMn5SM4GRkjgHuKqaXrGpWvlnStQns3tJTcRrG7II5cAeYoyMMegY8474FcGJ4Iw9Zc2GmcP16cXaaP6CrrRIvOj37rVpD5fKFCQo6ENxye4qnHpF0WhFxcRNG7NufaxbcOjgZ+8PWvx58IftZfHDwlJBDJrX9rWMJXdbXYE8bqvRMvkjnlip+b1r6a8Mft8aMZmHjfwq9mfl/0nTnLEjH7wvDJ8pB6qFP418vjuEMbR+Fc3oddPHQe591qNRsCPsOqKlmvQTqx2NnnHGRk87gQahbVNZdv9MuTdp5hDlzlX46EAfNGByEIwSPmzXkHhn9qP4GeMJ2jg8Rx2UkiqDDqdu1uCW5/dv8AMrEd+a9Z0Lx34E8U2lvcaHqtjfW187JE9vOrbmhzuBQ4ZAcdSMHHBr56eEr0/ig/uN4uLe5ganonhvVrSyt9StWvZ7Roi1ysSyTz5bJC4wA3RQXXbGPuisG3+HHww1m5vdPmgdBcyHa9pcyqYlj+UxREsRHj+MjO85wRXsL6Zp3yQR2MyMAWMyfKF/iUEg/eP8OM98is+OOwtI0kEsgWRt23aqhSexYAd60hjqkdE2i5UYvofMV/8FfDlwsws9Y1GwuLe6lREW6MHnxIQ0e+Pa2xlUsUKklj96vPPEXwI0iRJ20vxZrDzPFLcQXCXomFz9nZmmjkiMeBPsGAyNtGQWPBFfasMnhye9dkuRNcWjOpULmRSwwXI67R/C/TGcVCyeGra7a6hVZ2WHyX+YJ5cE+clY9uV3Z4KjJ9xXbRzqutpGUsLB7I+DNQ/Zd8C3Fzc/2d4k1a+tb2yt9SsxNd+VLCqOBPbOsK4m3ISwmU/IeGBqW7/ZH8BQvcy213LdxpIpWCeWSUKhkwId6EbvlOfMwDnOV719r+b4ctrZDqK20SBRCfn81nyAFxgLjGOQo+tcnd+ItAsyTZNKZ0Zv8AV27MmRhjycKQfXP0Nd9HPcVL4Wc9XCwR8Q337MkFghhtdJAuLUOLiS3hMomgl4jDFSVBTGcj5hjoc1gXXwefTb1GAm/sy2twS1zst8yE7dvlod7L3BYrz1FfTvif42Q2du6+GC1vO8jlnuxhG2EK2BIyBCCflLAjsK+Rviv8SLLVkDXev3OrylN7RO4WON92MSW6qikr/DktnPWvqMsxGKq25jza9OCWh554hk8OeGbzzNJi8++iO4OBvjhdOSxZcKOOOCc15je6jc3sy3stx51xNkSGX92UHqHHOD6Uy/1u7vx5NqPs6MeVwAWB/ix0rPhKRqVlT92xGcDd+OD2r7SgnGJw8kTudH8d69pchjRligZDG8MirPAysMEkSMcMR/EpGOtegaB8QLSeFbGe4EVyDiLexkt2U4GST86sMdsj0rwyfG6K4tZ/LjGSAcdf4cf5xVqxVSIxekbFctI7HCk+nHP5cV1U63c46uDi9UfU0ZtdbllmZls750aBre4USR3COOAc5HX7p+8OxFeITQtpGqNatMCluQHd0yQxzhGU5ORgANkqPrV3RvEzJPFpN27NpygRxzoN7246Bm7tEp5bvz7V6L4h0e2llTTPFSxWd60eYLiFhJE8bjgow5kVxjAOCpyTzxW/LFnFCrKDszxe78KWLmS6kdiPKeWO4eQsiyHJxITnK84Mn4AYriNZ0W+07UIrSZvLkmiDnBZwu/suOQDxwecV6GdI1PQLhJtIdpIwXeWBQZY0C9CByAP7q+vWmWs0etSzPb27W8rYJhKZ3A/efcMljnlmHK9BxXDVw63PTp1up5M1uIoTdOSxVzG6KOF2cYXv9ajmgaYBkjJOzaVAOX2nP6Zrs/7Otp4PN0phcfZ5sfOx2t/CxAxnjsDye5rEurT7NJ5AdlZ2J4VhgqeF7fMey9B3rlVM6o1blexnFlGlxb5WUA8x5bbjn5j3Fe5+GfiPaxrHJNqMx1BHjUn7ykdVILfdxx8oGD3rwrToGa8t7Kxjltbid2yrEllODuyuOpx1I2+nrSlHZVCQmORc8YCnI/iPPHOcnv6Vz4rAU60OSaOrD4ypSd4M/cf4DfGjTviRox8Pancq+pWaeXP85MhUdHGPvY9e1e8yW/kqLa6PmRyIdkyn/WJ0BJHAPbHU1/PL4P8AGWq+Dtbi1rRZXjuM5mO/Yrp/ErAHofQfjX7C/Aj9oDw78S9Ft9FvJBY30SgoQR5TlRy6E9HXuvbqCa/JeI+F5YaXtKWsT6vAZrCtpJanv914Pg8Safc6XroWSymC+VIzYeFwMb0Pr2I9M18feMvC+o+Fr+fQ9Xj3Oc7HPMc8R6MM5HI6jtX2TI1jaXH2fU7lpEJDq5UhWz/ECDj6+tN1zQNA8YaS2ga23m4Gbe5GA8cnUMpz+Yr5vDYmUGuU+hw2L5PdqaxZ+QPxJ+COi3e+/wDD1utlfE5ZEOIJDjI3jp9CK+UNX0m68NX40zUbV4J9xIALAOzcLz/dHYDr/FX64eKfBmpeFdRfTdYjEgbIimA/dyqP4h247ivE/FvgbR9ftWsr6ESx7iTu4YE/3HwSue2Olff5XnaaUah52a8Otr2mH2Z+fker+I9JhmkspxcxsyrEsi/ckiHMiMOGK/wx/cU8muw0/wAfhbC0tNKEkN3FMJLy9eQmcRkgy7SPlz6nnjhRit7xT8G9c0IzvoSm9s4lO2A7hMB/EvoR6YwT3ryuVA6zWtyktmi7WERTC+Yg25MfHzKOnOPbNe7PD0qyvBnzNLFVqErM+tLT4iWF3cXFpfM1qlvcNHCHyrmEgFGYf8tHbPA+97V2UyPNaXA0+VP3kZjHGW3N/XHXrXxBa6neWUCQWEp1l0QOS6lRGVPzFS3O4jG6Q/N2Fep+GviRJC8UF9N9k8qQzynAzJEy/JFkn5FJ6DlmPtXg43JZw96B9rlHE9OS5Kx740FxpVi8UFssrN2yNrYHOCOn0HWtZb1oNPiZrEojDkI2zIPt2rl9D8fabrA+yiRY55cnaV2njsMjBx/s5A9a7hYbiImZoiyTDAY8hvdfX8K+brUaidmffYCvh5K8GQ2upLap5UcAhjByQqj9T3NXZJpZZHzMUitjwQchyeSce1QLbTyLtS2ZWbAyw+UA+np7msiS0aVhBFJszlSQcg465rJUJSPWjj6UehPbapi6Qyy/I2QVXqw9/Sor19Surg+QoCKcHMpxt7EY6Y7mr9lpAhl3/ZNxALZ6lmA4J9vaqZgvoW2yBIVxjYn3hu+9n6966KdGx52LxsZXstDM+xQxbj5gL7sEqdxOeeCe1TQ6dLcBjIz+UeCF61oQPaWK78/usjgAfL/sgGq7Xkc8gVRknJC+ZgjPfHpXdCi+h8rXxcF1Kw0iwtwsgLR+XuwM5B/3jRA1vbMCWVz2+Tf9Tt7U26W9ggM725lXuS2xAPYck/lWQdQaJ02w+azj7sSHp6ZNbQou+p5mJzSPLymhcXFs0EjzYtZPuo6Dc2c9x2pngBdQf4qeCLd1bZ/bli6yj7rMJRkH0OKo3V+8cYnWIIdu4RyP0YHvnArG8GeOYJ/jV8NdGFxGLu68SWI2REEcPyCFz+daYyNqM/Q+cqVk5JeZ/9b81A5zk9PSm72ZsYz+lB4Zv0+lRE9Se3rX7QfLjjtzgflSgY5yfwqIPuGSfu9PSkLt1BxmlzASYPHPWmN8xyeoBFIGx3+tNz2HSi4D88c/nQoJH1/KkOD16U7cOV5OBzjgZ7UXAVFOMY+tGzB54/rTGd2GfummeZk4yCPei4BKCcBTkH+dVXRkfaxBYdTV1gGGTgZ6YqoyMACRknOSazbAZ83T9c04EgYXGKTCrxjk0xvUDGPSoAkJ45zzSckhh9OaaPXrQQpHH3qAEIGdtRjpj9PSlyufpT4jkkbdw9qqIDB8xyTmnqoFQgP5h4xjtUob5cjrWiYDs4//AFU05PUcfmaASx2557ZoIPYc07kMCWIxj8fannPY5zUTMxwD0HWp9qhF55YZ+lMTY6PaSWIwKRmzw3fv2pQqnGTUe9Q3y/NzxWhmK8ZwWX271KkZdvcmpWSNs9aniBwDtGOx71tHUTY7yvlAVRz1qTgsTkYXjj1oPbjpyKOPuDCnritlIwcrBGm4nH8PP1qYog5PBwasQJhhsGSfx5omEo4YbRnoRScgchsYkOzCnHfua1UUKCCCo7gjvVOJgCExkk5z2q2ChJbGGHbtWkdTmqGgsewfMuVcD8s9x2pZAJJW3xJ2+bOD/WqgCuDtJ56ketWrcb4soQ3PJPUY9K2UbnO5WM68td52jLkY5HYVn/Z8HnILZ59K61k/cvHIwH9KyntEB+QnJ7HmlJWKUzJRXiyCSfT3puFZSSfoTwa1ZYBsGW2EfnWPLCyS4yGJ6HtWUirmbKVR9rAAEA465A/wqIfMxO7rx+FTzECbCkHvj0FNXpuxyMisWQMIK9yw9KFxjYRgd/epWCuVXHJ9KAvO7OSKuMlYBFZvvHAH+FWwRIQc7mHXtxVcBURpGHCnk9f0qSGYMxkjkGB7VqpoaRaKkgFABnGcdv1qOU7nYhcDtkg0gRSCWIDN9eKTyc9WAC+39a1SBEGXUEH5hg/hTHUZwjdeeKkKEZyenT3qUJgbiM9B+dUWQBHCnJ+WpwhKgcYA4pxyAFxkU9FUgbl4rWKMpyJII0ClnJO3vnkn0xSyrHwqbRuYAryB9SecVYbaq7lQED86ro+xvnX5QPz+tU2ZNtll1WLCx4Kr8vy52/UU0qjKNwUnBHIOD7/X3p0eHb7xQY654+lKUAXaW69t3H9aSkKJVJwV3ZUHPUYz9P8AGpI1ZGC8sGyCV5GCOMfWrTQsJBIxCyDoMbiRjt1qFzb4IWQoOm77uO3OeB+NSnfYsYlsJfleUKwx1Azge/pmiO2WMFiwLZJ+o+te2/DX4TWnjjwJ4q8a6trE1gdFAjsIo41cXVwylsSOcBExgZOAPevCWv4rKcW+oK9vOpXckg2kFskY45BHIPcdK4KOZUZuUVLVaHfLLqsVGTjuWDuiG1gFB6DGevvVYyERtwNyn05x+dV3vbOaTCuMnPHofp1x9M1L82ATypGcKMn8a2clLWOpm6bWjVhzosqfM/7sc4xyfbA4/nVcuA7qkmVb8G9B7Hj0pWZMh0BAOAfUY9OcH/PFPVBcMzEqET+I+vp2H8qzk7dS4032EjB+VGUZOSegJ7c560igKu2PdtU5wCSQR1xn6805wpTzSd4UZJbAUjPYnn9AaHiw8khLBVA3bjjbn7vB5A9qSkrasqwSvu35yVGQB04HT8armP7Q+InB3AdTzk9j0Gfxz7VM24pJ5cbSZwXdQcLzgFuy5JA5wD61WZh8qPGT5Ry2Bg59sHOM9uaxck9jRJ21ECqpkD70boQMckducZ/TFPyCcBij4yOhP6/596qM7bjM6qQGGWwTz2wCOBSoVLZRj8xwcnBBPTGc/l0pNlcrLyh2RN7Nhc9DyT79/wAD+dCxycFWZT7D9OM0u0lA6/JsyvAxhu5x7/lTwF3Bs7GO090XI/Pk/SueckXHUajuqDdIxzklsA9OxBBx+VIHlOXLFgwwwYAgnqDnnke3PvVl4JVBbBV5RgcZLH6jrjt+ooKsZAZlCgqCdv8Aex1IBx+X5VlJXQo7kMYLpuYfuwQGXHO08HvRuAAmjk3sTtyT279f6jHuafLaB0Z0U7SoYYBwMerdarCNTkuAHAycnjH17is3Fl3RKAGUSFCjr/rCSCOeh96tRG2WOVXj+doyFw2MNkEHHQ59CR9azzLEg89mKbV5wMLjp1PH513nw9+HXxK+K+oDSfhl4cvtek4DS28LJBGScfPcPtjUeuWIPpXHjcRTpQ5qkkjalTk3ojzU2kciebJuifexYBixLA9UycYx1/TNZ1/cQQRi9kkV1zglnwFA4z8xHT8Ca/SzwP8A8E3/AIh6gIZ/ip4s03wxaSsG+yacGv7zb0bL/LAp49Tivt/4Zfso/s/fCm6j1PQ/Cx8Ra3axh01LXnF1IrdfMSDHlIe64UsK/P8ANeM8JSi1TfMz2sPllSTTaPwo8IfA/wCNvxcdh8OvBGravGybTeeSbW04xy88oSMgf3c19keCf+CYfxRulhv/AIq+NdI8Hx4Uvb2qvqV5nqAxXZFu+jHFftdcXWrz28MIVQ4+6AAII1P+xwpb2AqG30mMi4W5Imjtl811VvmXtweMn8sV+dYzjCvOX7tcp9DRwCSsz5U+Af7HPwP+COoS+KdJ/tDxDrE6+U1zqkirHGC25hFbwgJluuSWI/Svq0i5WCeLTCunbV6xqqnyxyVXAyGPqenUc1cWXTIpCNQmXbIqFwo/epwcKAOnboapjUIP3kUUDkMCqtjY44469etfNV8XUqy5qjuz0Ie7HlQyy02GxlWGJBbRKeWJDyu9xyxYtktuPrz9KvwPaabIWhDPI3Us2Cq9kjTJHynscknvWPLI/wBpkTKxyyAO3rlBhTj1qSzcXO24wWilBJYKd6ybiBuHb61il1EkbiTzSxhrQAOWbJdsunfj39Ac47VoiJVXdEuQ5XcW5xnnj2zz9ay7eL5DcS4SGRQN5JALe2eSc+1YWr+PdFsrCOa3TNtGyiSZ2CgKMgsiZ3MocFWI5B7V14XCzqy5aauyKlaMFeTO+kihg3TSsB5nJJxyQOeO59hXmfi34seEfCyPa3N8Jb9MF7eA5YB8AdcduoOMV8s/EX9oTSmjkTR9Rka7kYodhULN94fulJ35wMMeAfavk631rxj8RdXj0Hw5Zy6hqTyeYkEalyqLwQxxymCcliNvvX3WV8ESa9rinyrzPMr5lraGp9leKv2iNRZrq10a3ji2ELb7m3SHcceY6Z+Vc8cZPfGOa8/svGvxB8dSXFrp0l5fIJDHJHZIAsWOqPcBSEwc5VSciul8C/svajI1tc/EG7RopJC4s7WUu5B6+ZOMBV/hyDuxwK+ztI0DT9DsI9H0mCLT7Gy2hIbYbI0QDncRy2e7tlj61rjsxwGCXJh4qUiYUKlV3m7I+UtF+CnxEFmYxLYeHXnQR+aub26ZSQWCvIpKuByHORnjGOa9q0r4R+H9LvrbUdUurvVr5BxcXUglZipwMK2UUjvhema9eW1uCwALoO+whevQnOOT+tWVW23guROzttJGOWH8IA7jqcenOa+XxnEFeto3ZHoU8BTjscvZ+GdEiChLNZXDOxebMjHOCwzJuGzjhcYHYCuzh3wW7ytIViKnLAbeOmcdx/LtUcfnT7yoVgzFUfOAWA6YOOQPT8q43xP4+8NaLeSWEV0+p3y4K29qBJIhxg5OQq/VunpXjSlOp1O2hRu7RR201wUiKQIWMezlsYw/IO3uPw+pFcTrPjbw1otwtvfalG04GfKVgeCcHOPlHsWz9a8I8YeJfG+vWqyzSxeHNLikEkaNdiN3Q5Us8nXn+4vBrx3+3vCOlPJqWoeL7CdlGxre3cNJgY3SbmIG444HIHYV6WFyWrPVJnq08vpw1rzSPZPFfxc1xds/h/y/ItpAjB8JGIz3YMN7c8DAGT0rym9+Ivj7WJ44U22kciNLPDsDmCRD+7jHH7yeTqqcBRyTXKS/F/4TaZ9oiMlxeSSphkVYx8oOSwIz/wACJPuMVEnx/wDhtvUQ6XeQoUL5A5Ea8bwGII9yOvbNe5HI8Qo2VM9Kljcvhb3jvVu/iD5EMt3qdyizlnljEwZo3JHykYwz4PIPyr2Jq7Y23jNb2Sa41qa6uMEqyvh41f8AhyB3HBfkjtXmlz+0L4JhiEx0a7ktygcFmWJHByI9oPLDPb73sazZP2iNKt2xH4emZnJDeXcAyAjquMckdduRjv6VjLh/Fy/5dnoS4gwEXZNHtY1bxrp8u2DVZ444iEQExuSGzkjcM7RjAzy1XrXxp42hfImhuCyhX862jDjno7KBg4+6mc4rxGD9oXSZZUhfw3fTDjDCSIggjnnIzkHrgbT0qZfjrpJtEiTQ7uJCknHyNtwemQcsO+/8AKHwzif5BLPMue9j322+IWoWjPJrGk28m9zH+6klTeqjIdQOB6E9jXXad8RNBEaNe6XfW5BDEJcCULnp1wSPfFfLB+Nvh1oJDLsiuYmVVEitsD4ALPyfkCk8YyW6ir6fFrwbcW2pPI0TKNqW8joYwY1PEkrcgPnIWMdeOlc9ThyuldwOepiMsqPex9d2nxB8IL9p/wCJ+dNuVDeXHdxuCgPTONwP8/aut0vU9L1q5UaVqVrfPiMHyrja7HbycZyB+FfEz/Er4asWedodpXzGAA+R+m0HgmU9+wGOa1rPUfhlr10ttpM6C5JUnyZPLOSM7S2RyP4v0Jrzq2S1o6uLMv7MwlTSlW+R9w/2dqSxRiGZkaTIRZEGVC84Pfnseaij1DUIFSGW380sdvXgnqQO/GK+X9F8R+K/D806+HfEf262X5lt7w+cozwMg8qv90gjNepWPxdigij/AOEp0KbT2RgWltSGjLn1UkEButeVPDSTtY4cRktaHS68j2EX9mdkDCSIOOQy5TB4OcjgV434o8GXOh6u+t6DF9os3H71Qu8IrfeXb1CnsfrXVWHi3wvqdwDZ69DucFkjkYq5J6hlfGQO2K6B7q9UpIIVniY4ATKk4HJ6nIPviunB4upQd0eTVwMr6o8z/wCFc6X4s02W7lt3tbgKBC6kGIoedrqfvKPQ/jXj+oaBqehk6VqcObV5dsHmEvuDnBVSMBGzznOFHavrm0urKG33JbyWauTlcBgeOpIORz3GM1m6v4es9c0eWwYpL5iEjsFJ55AOf6mvVweeVIzu1oOOETVpI+MdV8NvYLvtzIZAW8sg7WbJzkMv8PZWHLV3fhLxVqPhm6WO6k8reQm51IWTPeYD5VA7Yzu712g8HzTTNo80zW1xb/vBAw+SbaMExuRxx0B4XvnrXP6l4U1zR1kW2ViI1JUOAyMnQgFsqQo7jkmveljqeIhyzOGphHSloz1c65ourW3292bSZShiE6okkb46g9SevToK5PUP7LEZcXSlRH5Y8rDNct6FgBgj16DtXmdklpaGB7RfsLbWD/vWAyw4JXnAB7fxfSu1sb+RmimusajGGLeSyiOcNwF8sD5SSMkJnGPSvFxOWJawZ7GAzOUNJMuxR3ttpxlIZ1Kqyxg5CMpOSSeAAOdp6npUNjGJrzexM6mMhSrBWGcbh7tk5yRx2xW2jzeW94sbvp0rHciJvyw5wwBwu0DLMeAeADVOWDQtQKyaS225kTzskFRgHDbweVBI4OcnrXlShJM+npYyNQ848f8AwssPHD2Zmt9slqohgk2jowIch1KtGQDgsCxJ4Ffn547+Adx4Bt7q48NzX1rqEV5Kq3kMYi2eZ8sW6RCTt54RAXY/er9SrVIkmls7g+Q69z85DdcAZx+Q4qe70nQtQtZLHWEjvLKWUSAhB5sUin72evJ/i6+9fRZTxBUw8lzao8fMcrhN3jufi3qPiz4teC5JdK1GX+3tKkt/3MGqLG1xFHE2N2YPmGD/AA5I6eYKoatrPwt8Q7bqfz9GnRZJWhmi3SAADy0jnGFeSVtx3H5EXtX6yeLf2edI15HutCUSSSxPEIbkLDGFbJCSyJl/Jyc7AMsfvNXwx8Sf2d9R8D6eJ9S0RbeUwwW9rHbsbuISRsVeR5PvSzSFj5VvGpAA+c4FfoWV5/h6tuX3WfG4zLq0fid0fNsnhfRZr+5srW+trqKKSOLfb3CrGPNUuAC5JCR8CR+m7gVBc+GfscgjikZkhYw7wAQWGCXAPzBTuwnXfjI4ro/+FX2AeeVI5mSBbiMqXjXzZrcEtFC54fkHexHlocjJIrgbrWLOylxZ2FzHb24UhoZWdY1VduFlBxhzkGQ9BwBXvTzKa+GVzyZYeK3RpXeg3nlCKaKOVJpHWMFNjkoM8Z5Dn05x3qxpWj6pZ30d7pjzRXksInTy2+ZgoOUODtAXqSflHY1jWPj23srRYY7WGZ4C+ycyMGXPJjA5KxgevzOe+OKgj8XaleI1/b2kRtbWP7L+8TJJkfzAqEkb2zwEPAHXNcVbNKklaaX3CpYaF7I+h/DnxM8bWENreeHtTu7K4hikjtn+1vJEsU3+tYxkFNrkY3HLnGFxmvRbT45fF3SE+xprUV0bSJUcahEnKE5G5BhgV3ZSPJ4GXbHFfIWtTeLQ8dzNc+aPMYL9nc7VmAyxyFAdwgAJGQvbpXK3GoahdTG7a5JDIYwFJwEbBIGeecDJ6mvN+oU6+rR1fWFT0S1P0E1H9rHxHZ3SpeXMDXD2yW8lzbooldouY5WYgbmU5KqD5a5wQaiu/wBsWYS3D2b2Z1FwirKY9jNxjYgAKkDrLK2G/hRRX58qUmz9qYqCBlm9umCMED2FMktI3+WKXeOMcZ6+i9hWDyCgnexDzF7WPu24/ac1fWdQW60m8063S33RrCIzGFRAdxKyfMg3NyVJMnTgZFeV6x8R/i7rtvK0+vPBHdkh1gjQxRKB8mFVs/PxhU+UDrjrXzBLpry5ZiFxhgcdx/LHpWmYdT022iuTI8RlAwFyoOTyB6Z7gV10MDRpNcsTJ13JM6rXh46uE+1+I5p7uEOQsqFWjLdeGXJYDv1xXDgrJMrKdznnczZbP4kn866O08U63b5hE6vG7hgoIGHHQqDwMDsOParMGpwa4DbxwLJes5IxGvPbDMMEHPOele7h8fGOnKcU6F9Uc0Z34abcTGTg+gNWI5k3Ntdu/XjirNzp9xbpI0EqI0OCUJ/ededynPH05qh5FwshE5Gc/TNehHEKWzMHSkuhNvYKC2GHo1J85TKDOCe+R+FIGUbhJ1A5GM/SkVo0BQjy+mAK1U77FqJatpGtbpbiEtG0gwWViFU9O36Z4+tdjoWsSWsD6dOq3FpK4MqABpiIzkCGQ/cYHk44I964eWeC1tzc3LBIUIDHHIz0yOpHt0pttcW9x+8j/eoOf7oH0xjj26VtCo1sclahGR9CutuscUwujfWTr+4ljDxOO+xiMEv7dD61x+uaPKirfaSxs2ijaTKSMJScenQBfRc571zWk6rJDKjStK9qSvmIGBZ4weduejehr1J4dOvLd9Rs2a90n7m2T93cQb/4GAON30PNdfLzLTc8hqVOXkebaRcRX8Pk+b5epQg7grCFnjHUxvypc/xDqBWl50OqSxO7CfZGUUSuwUAHIBYchR/dXlj1IFY2ueBorWD7bop8ySGTzcA5aP1G3pwcfX3o8Oldb1WWGWYWt7JEVMLAbJWX+IH5QrMOoArz5zlF2aPQjJSV4sx9US50zUWuIlERnYqkyI7F2P8Atg4DDsi8AfjVO4hW6jiE8ax+QGKvtJc55J/2jk5ZmyBngV6XIVh2gkDBO8+WTtC/wAnG3t0wT6+vMa7ot/qWqW1zLO5MMe4KuAhBPyqxGF3egPbrmhSua06nc4q3a0igTzCF2oxyFycj2x0Pr+lanh/xFq3heb+0I5DDAJA7RLkcryCuD8vsB171cudAnKSyWqwt5Yy6+cBk/wAW31x68Aehrl1kuoI4XeRN7L8uBkAHgHnghum7HNYVqMZrlmjrpzs+aLP1V+C37SlxeaVaaZrBF1LMN0UbuuSO4Bbo4H3geBX1xpfiPSdRgd7e4S3S4wAm4bwMjLAckDtnv2r8BtFv59LuU1KyulErFkYH7oQY6p1HP3e5+lfU3wz+LMkU8MNzcym5+UASryUB43AHPHoOB61+f51wnCUuenoe9g81ktJH61XkNrrVodO1xY76xclVkRhujI7gnvXg3i/4b6jope+0wtqGmdfMVcvED/z0Ufo36Vyum/FLVtKEc0yq8M53gqnmRHPACH+efzNeo+C/it/wk93OkkXlNaqN4ViA6k4I2tjIr42pgalJt9EfWYLOXFpPqfPNzpgnRlkUEKcAZyW9wTz/AIVxutfD7w94hha21y1S4JHy7xt691YHI/rX174l8E6Zqe7UdARrK6mOfs7D5HLcDBGSjE+uR614ze6W1lcvZ3sHk3CnDJIMfkc4I+ldGFzSpB+6z3Z4LD4lbK58MeKv2fdUs903hC586OMllhnb96vPRW6MPQEV4pqug3WnXATW7B7OdHJQzJtJYdw54P8AnGK/TubTpS5VSEC9FPesTVvCek+IYDaazbidTjBKhtp+hz29K+swfEyso1UfKY/hOSlekz80oJtXt5Un2K9rDvHltuIVG5yig5GT1APzCvTvDPxY1GyJtdQmDAxZCAFnLHtgcKcdFGAg5PpXvep/s2aPdXDy6NrMltE5LJE4wob0ANeN+I/gL4r0LzftOnyalD0WS1Od3oSpxjHcc5969T2mCxK0auePKOOwz0vY9J0b4p+HZYYpblzaoSA/mOR5Sk4yS3ykD+969Aa72LxXpFywFlqcEvJXYiLuznvnBr4N1LQdSs5HtTcyQSK5LQ3SmJwy9gGAGB/DngVn2XibUPAtrJdXETXM8kh2PvYq7Eds8uwz1P51y4vh2L1gz2cBxbKmrTjqffWr+IW0aSSKa7jkjQZkaPHlqGGVAbuT+lebT/ECOSRV06ESMAWZ+uAfUmvlTTPiDeyOtjLKkQj+bNwSU3v0ZsHGV7Co5/iLdXkclvaXDrNBIVWbylWAlTyw7knsMYrnp5NyseN4pdT3YKx9TJ4lVpGOoyEKQcElQMenUVymp/EzTtPTDXUEaoMBFmDS7fQbcn9a+RdW1bVtdvXutQvnkQjgbtoz9BitHwsp0y+guRDbymI7iZhk5z6DrW0cLy6JHz88XN6tnsuu/G68gaOKwsZpiy7lNy7lNvsvFcPf/Fv4jXxWBNSFhCwOUt41QYx2YgnNZvjXxBfeJvELXt8U8yKNYkEahF29ThVwK5q5tzGU85l2yENktzxxzWcoK+pDry7hql1dXVv9p1e9nuJ2lCBXdmBUjJbIOOD7V6Z+zJa25/af+FSxoEVtftW3dMhQx6/hXksgTyDj5gWwQpyMg+9ev/syKsv7UPwvTBMS69Aw7Y+VuBXDmLSw9T0YUm3JXZ//1/zSZTv61A/AINWeWJz1NQT5OPbrX7Qz5cg4wcdqXsKj55x60pGT8p5FZgP3444pwK4/z3qIsrHOOB1+tPGWGduWoAkAwOGBpTheRxnnmmLjHI59qU8/eyee9ACE/wB00zYOgGWPSgHDKvfv6/hTyRzk/gKAFKYRcnnn8MVEyH12/WnDpgDH0pr5LZHOKhgQsMMGJyD0x/Wgjdwf06U0E5+vWgjjC0iuUCNvSjPGe4oZSE5ph+9ikmHKKSegxg8+4/8ArUw4U7Vf16cA08KnHf1FIVXGCpFUmSNB555oIxjsDS9Fzg4J79aa3GADVgLkZ2nkUpVeisaVQCORg0nIPFBDEAweMsO+al525ADE1HzxnmnIsh6ABfrWgpIfg444P6GkXcvpzmpMA9BnHY0jcYKrz7VXPZGSZbiZVUBu5qwig5z/AA1VQE4HB281cjZ8OVGd1dMdFciTAKeT820fxY4/KrMaoFzIp2seuKZHE6or7NzdcdST/wDqrSBOcSDack49qowb1FUL8pgXgfh07/jUcoR1w3Oc+vBpzMcHOMseSPTtj3oklJUFVUBRj5Qe3c57mkDI4YoSjHzDvUdMVbjQE7kBIAywzVbG45BK9OlSxsQ4HPqa1hIxmzUhibLMfu8455zirtrEm1MgEbuayYy45T5vlzz1/Ct+yxKrKyBnGCoDc/iK6os46uhSu7fy5isYYqckehFUT8q4LHB6Meo+tdUxgZlMxYRrnryQfp6ZrKuFjlXPGB3wcnPtUyjczhMw5PMeJlwFbFZMjowIwTtycA4rQlMokaNWDjqSfQVmXMiFycAhlyOMdKxkdKehQOwsSOP60u7g54zyPpRkfQmmcMfqM81m0A4AAhyc4HAp+89h345xn61XdgcEHHFRSSorbUyxNS0BdkfMLAkfQcmsi1Ll98bbWHUn/CrnnSMp8tdpKkCs2B8MHHTPVu+KpFROgV5VVZLp+vHHR/TjtVtjwzbSDjoSCAe31qhas20yFl2nkYGQParUSsUODkDofbt+NdvS5LRZEBaJWwMN1NPZIlb5chWIHTdn2qo3mCMgsVwcgjp+NXrNXl8y4lfakAycY6noKLaXCzeiBoI97FV4TnDdcfhQVwoOPl6YrR0vQdc1VDJp9jJOsr4WQYOT1IBPIx1J6CvS9I+DPiTV5bbaBJ9pQTBI3XPl525Lk4256yDK9gM1xYjOcNRX7yaO3D5PiKvwRPI42jjjZXP3enPY/wBfTrzTkR5j5NtG82Ru+VCz7V5Y56cDr1Ar7R8MfsrXk0MTXcJkcumI33F5Pm5G1M7EVcnOdz44xmvpXwz+zZosjoLiEyMJWyPOWyjJDZjVY1JPAJ3RqQH4yCa+Ux3iBhKbtDU9zD8GYmavLQ/MHT/BHim4aNfsM0Ecw3K8+yJApAOWZuikdGxgngV6v4e/Zz8ceILVruyVSUYgwyfuiI9pIkY9T83CqPvcciv0u0/wp8OPCrXkSQQXIaTaVdjNIrucMBJICwGR0AG3oMDOZNX8aaa2z+x7N7CeAtHlEO1YwPUc5Pevlsb4kV5fwY2PfwnBFNP94z4l8Jfsp/E3S9Vj1eXTIDaISqPeXEUStESAoUZ4mYZb5vlUZHJr0WT9i/RdV8Qpq2teIreDTrqba1tp0nmSrKRhYYnZNig9ZGkB5X5eDX0LfajFNpsct2vls7KRHk+WCE4YHdzkd3Hyn7vNc2+q+HreKKK/R5XI2h1kbK7uCwx0GO/3yODxXzOJ4ux1SbmpWb7H0eH4cwkIqDjc0/Cnw3+FHgnwYfhxbQWtzpN3NLdX0dzcedJdyqcEXRjwGjGANg+XtkmuptdW+FtokVlFp2nWCQIBDB9mWQIeFUfOjMoPQAngdMV5xdP4XuTPBYp5KKowYph5zsCFVCjjDAAblBOB3zXP3y6dceIdTvrDWUtLnVJMSNLC6N5cYwI4pcMFLHl2wGAGFrweatUk5uo02fSU6tKEVBQWh6r4s8IfB/4iWR03xbotjOM+XG8CJbXK7ecxyRBSuO/J96+ZPEf7DnhrURLP8P8AxuyTSS74V1EKYlgI5jd1AZpN2MNxhc5BPNep2Gi+K57u7u9IsYNY06FkhQ2ki7dyLmSYxlhMkKdkH+sY/Oa5x9fvdIaOPWrW+sGHEVtdIElKMxHO75fNmJOGU+XFHnvXq4DMsZh3alVfzODNMLhMRFudNJ+R8t+KP2N/jx4X+1Sf8I/b65ZxNG3n6VcLchlxklUyrlR/FvXIPSvK5/g144/c79Ke3825NsqTL5b+aVyIUjchmY9T1Ud2xX6Q+G/Fmv3l/Yiwv0nmnLAxRys80cGdxUBMb2OMIw5PYV7Fdaj4Y1xNviWOFdbtI2tI/PQi5RTgyRLMVJiypXzMHaD8relfU/674uC96KZ8RDhvDuW7sfkbp3wJ+I+vaS15pWlNPbSzzxJJhURpITtk5cgkKeA3KE/dzXRv+yV8aWgiuV061ETFeTcq7ANwm6Mc5Pbr+VfqNO3g57f7Ho+shrmN1RRNC00S+WMMNygRgopwoHyg8810trbQMPtdjqAnhtoPLd4pVBgBIwBIwHzEf6yQg7QQqZJrx8X4h4+Luoaeh7dPg7L5LSbbPzZ+Fv7O3xY8M+Idd8IeLNEVdM8X6Re6XJcqfMCTRxm4iO0g52ui72HC5B9q+Zo/g78RbfSbbVpNInlsZEd1nWKRl2xkqWLD+FiCFYcEg8V+61lJcabqFlNdajHuVg42lkIjRi6QEnny2/ufeYcual0/w5HPod7Zabq0Vtex3D3VjFPnakkrlv3zgbWCgkRLjanXBNc2E8Rq8JOU1e48ZwnRcVBdD+f6bwx4jgguJ5NJuRBbwJcSyITIY45OE8wYx8x+6OHPcVqv8OviBBNJbS+Gb4ypGkjR+WDw3CkcgnPoOa/erxF8P7u2vNSXSvD/ANsspkjHkRNHGtx5mGkZSRhW3ZaW5f8AeY+WNcVjXHgZLm+YS6VFeTTxQP583mRi3k3fLI4BDiJeiR4LyH5nIFep/wARLm/snBT4Qw/WTPw4uPh14+sUee60C7iWIfO7gFcAbiW54wPzPA5rIfw1ryMrXOn3dupVG/eREZ38pwc4JHOODiv3Avfhnp1xNcRzaRK322UrGtvJDKLtIQpFw4IMfmscgISI4gMkl8504fhP4Ov9QtxPplxKl/I7SymfcPMRPnVPk+ZVOd07Yz0jGKqHiZD/AJeR0Ma/CMP+Xcj8KhpmoMsxW2YYOTvICsRgHocGpDpV4oX92HMjlmDbtuFGNylQAcdMjp71+9Vh+yb8Fb+zW9m0e5hkdWRGWdEby84AK+XjHAYHG7PWun0P9nb4OeG2tZ5NDGo3Nsd4k1CdZELIcqXiVQp2HkDG3PI5qp+KGGSvGLbPIfDNS+rPwf8ABnwi+J/xEvUsPA3hq91ljlWNvD+6j54MkpwgHvnPqK+ufAn/AATj8f6psvPiV4ssvDSuyg2dgP7Su9o5bLjbCh/PFfsC19omnQGzgeGCLhjFCmyEvnlgi4ByOOazrjXbFJS1lbiMIp6jI+m0dAfSvl8d4k4yq2qCsj0aWQUoay1PnH4b/sefAH4b3MGpaP4cfxZqUOSt7rzC6BY9SluoSFfTO09a+pLa31C3sXtYxBZ2GzalvAqwwoDwQI48AY/OsCXWrphGYEKFBu3r8pBPY/3vbHTvWdHNNG+2ZmLTksAvzE++R0PqenpXxGNzDEV3erNs9ilhqcPgR0otdJ0+E27XnmCIDaMZBbPUj3/ShtTht3Jt4S7ZG1gvViMHJ/r1rm4vNSP7VAFkmzyJBsU+uc8rjsOpqQQXN2Y2S5+Q/OVHykHPzZH0+7ivP9kje/c259QnIAkkWGMbWXcvzKSeTychh7VW8ye7uJUimluCnLbvlU5+nf26VAsiY8tRv8nc+9uA2OpbIxj1J4qnf6pa6Vb/AG2+vPskaxC4cnaAIWYKJD1JXJAXqSTgVfJroFn0NFYlVCDa7zCdxkPJ56kdvarUsE00phQ5PLD+H5f97tivNvF/i3QIdLuLiC5JmgNqbuX97FHDG5LKxhyHkfA4iTJJI3YFee+Mvjnp+mW73Vrr1rp9tIVlg8yFpfJto8CRpFUgyzOf4B+7jHqa9HDZTXrNKnF6mVStGHxM+g9V8mxja9uJokmjAUsfnyB13HOAe4HU1wniP4ueG/DEX2i4vRuym3yASZAy9QmclhgnacAA9a+BPFPxi1fUreS5jvlNicXdxPBG8VssQ4EvzFjsYkDLAt06V5t4V+GXxn+KF1dajoGlOLS7wrajfyfZ7ZIHXdsRjnzQVPzJGjHpyK+2wPBNOmvaY2fKjzKmY83uwR7x44/avfUbMR+GrZriYs8YeZjtABJDYHA24+YA5U968x0fw18f/wBo25n1WyimudLWVozfXUos9OhLHcViBAZsNksUUk5r7E+HX7NPw+8ExW+peIYx4ov7gCRJLpBHZQqmVVVtzwWUEDachjhq+kEN/Ld2VrdE20CsIzGh2xrGVxwoG0H2HCnvxXZX4lweDXJgKav3JWV1KjvVeh8h+Ev2IvAmm3IvfiX4iu/EN1BsYWGnp9jtBuxlc/NMyk+6lupxxX1z4N8I+FfCdsLDwRo1rodkgKukSDdOCMHzW5eQ/wCyWPvWt5X2G3nu550kmhU5i53K8Z67v4iQOp5J4Ws3WvEul2F1I63MVrbCRWTMmWMzjIj2gEoW7KPnbkcAV8fmWfYrFaVZtnrYfL6NPSCO2gtbVEWDd0O2OJSApCjOD6jtjtWdc6qtu7MyjYVjjIiIYhieATwoAHU9K4Y+J57Iwvq0sWnXIgM0MU0RkKmQ4yVT5gxGdsfXuxrJu/HEaaU9vo+ni5SNv3kuoriJmB3r+6i6nPRQSQcZrxI0XJ6LU7qeFlJ2gtT1C2mu75JLiISwwkjZMQBvC9QDIflx69+1c14g8c6LoyC3swL+9zyLb5YRk/xy8/LnG4ryeleJ+JfGF1daUNX8T34+zx4J+1ErA4dTuEcKY+5xt6kdT3r5I8e/tL+HrCE6N8NFk1S5hUJ9ulBS3j2jbmGPGHIOfnOBnPBNe1lfD9bENKEbo3xOFjh489eSXkfXHjj4r3FnG58QXyWNpKCIrWJ/Ja4ODyeS4Hpuxur468UftEiAT2XhpTbR7wCTGokkl6bDgkAgc45z1zXyv4i8Y6rq+puuq6lLK4+eSYzFvNDrwC33k5yOnJ4AFc7FeKJpIbW0NyYxgAtuGfT1/wCAjk+or9Zyng2lSivaLU+TxPEUk+Wjoj1LxD8Q7zXtVt7q9l8x8mNHuXkljZBnewU/KMHg56dq4qTXZrqGO3kiV4XIKpkKCEJAY8bhuHTJy3Q1RtdG8RaxOUVHOXEZSNQpV8j5An8XHboO5rt7P4aXTXyjWLryImj81jGfMkC9Au4fK0uerH5V6819H7DD0VZaHjzq1qrvqzjpdcu5TjcZAgUEYJ3EDjI6HHZeMnrxSTaveTyJa3e5jOSWEoBLFBkESdHZe+MBegr1NfhnYJCkI+0z7JBJcCOTyYvsjfIsak/Nls5aQ9egqR/h3o+bWxh3/I8itHJM26OLPyqqqCAOnQkseoqnjKKWrF9Tqtnj9zd6ndorN+8YhZOF4UJxvDdh2yOfSk+0as6+VHNsWNsHapBTcMhlA7H869z/AOFaaRdBJ2eeKVY5YZBJMwDFPmD8HbwP7vyjvzWBN8LoTH9rt9XuIoyEiLsmGNxJkL65XsX6VnDMKDe5csvqnlcWu6vERMblYlyWOFzs7kEcdT6fjWvYeKvFShmjvmcS79qgb1ZugbHQ46ZPC9RzXe3fwzLyPFDPvll3Kw2gRKYRgIMk4BPJx9/pxWHceCfEFqsl1C9vLbQsGYDEf7schVU8cngJ0HetfrlGWzMvq00ZI8ba68O0xQXAcb8smDkcFi2Oc/3utVm8QXCsjXFnGU+Z2RC+CWA5Cr07ejGp9Q0DUIomlvtPeCGORiJbeQ4G8Z5Pr/eJGF/hrDNtcrct5Mu/7K4ctnjy2yDjP3iMd/mPar5ac17pnJzTO7sdS8O6jGFubm5sfLXaUkClc9ypI4BOOPzpILOa1lcwXIm+1OMyJJtP/AgeoAxjacCuGuZ5oziaIPnnH3nK9h7knnH3qigu2jliKqyM5IKq23aW5wT9e34VEsAmti4YuUXue8w+NfE+kxqVuZE2upbcufMO3CeYSMsqj7ucgHpXa6P8a/FGltiwnMyEEFZ181S7DJxjBzxwegr5x/t/VrS2W5N0ZY13PH5hLhAvy/LjJ/OtdPEmmXcSxarb/Z2DAGWA4DbhjbtHQnrnt6V42J4dw8vigexQz/EQty1GfWMHxZ0bU0kutSsEt5s5KKNi/Mw4IbODjOME5res/iP4fkkNtHf3GlSuoIjaRlJU9GBU7MH069c18Xw3Eb+Q4ujJIV+4xyh24ABPfBzz+VaIu5IrKe0ngMMTsM7PmVueWBHQe3WvnMXwVQl8Oh9LhOPa0bKrFM+6k1K9nheVdUna2fH+rnJDD0xk9uf0qGF9Ztpnn0m+km24b/WSI8kfYnnBA/uivjrStYvtHzd6VeTrK6IoVXAjbA6MnTI716X4f+ME4EVrrtk0qsrlpouGRAeW29Rj1WvlMbwpXo6wV0fa5bxhgK9o1YqLPqGy+KXiWPUrGLVdsTwEANMxZfLJIIkOM4bv7V9FaL8SdM1dHs9atBZMUA3gB42X+FwO6jsDxmvi3SvEejeIIhJol9FdlgFIkPzAjkfIep9K6iy1qe0eCJwSLfIYKAwIDE8eh9xkAV89VotOzVj1cxyShiI3os+rtV8K6FqgJvI8NMu4zQYVTu/jwOCSPTp0xXnutfD3WNEhS70iX+0LSNt2wA+epx02A88enNYGn+IL+30/7Zo2pF49wJgkJWNCQPkCdVP+0OW7CvQ/D/xF0e+jDXk/2O6hYF0/56noFDfyP3vWnQxlSG70PhsZk9Wm/hPO9C8Q3dtcJNbzzQTptUr04HG1hgHI7IwI9TXXXbQanDGkl1FDJDKzFhx5pAHKsOFcscFj8o9K9D1TR9I8QQLJdWq3Mcm794MLKo6lUlXsD1z83pXJ3Hgp7FUfTdt5HKciC6G1n/uBZF+U7fQj3Ndc69OprY46dScHoc5b6p9igtpdVtDDH5YMzv8A6wRyZHykZz7sMn2rXhlniee40mZZIY3RgSP33lEgElR03dl6964Hxf8AFz4aeA9Qi8M+N3n0/VvKEvlW8TXZT5vlmYR5j3/3Sccc1zGs/FDwFaSWa+FNXGoS3TsJrh1kgWLzCDvaRQMuAMbsZHQCtY5JVqLmUXY6lnlNO0nqfS8E0TzvbwzNDLAzIG3F9/fnPDHnp2qmNIsDY21vqdmLz7GZAJ0G6RUuMiQbuWRmHBZeSOMivN4tYit7K6kvNZjmkVVYCSRZdvmf6pdybWwzYzx5h+ldTo3i0S3P2M6havqZgBMMcqGRHQZYMFOHKjJ2g7/71ckcvrU5XSZs8ZTmt0efeLPhh4A1q31thaQ24MUMMCzWz3DxQwkFY1VCrupcFhbqQrMd755z8weJ/wBn7w9rI0/RdJgu9LGuPJetO8kbgy2yOXQrhEkuJQcbQBDbrySx4H6AR+IvC+v20erwX1rPaqzf6Up8sIyjaxZiMFu3PTpTLbwra6i8d08lvq0csG0eUVYy2pPCkEj93nnjAJ65Feph8yxFHuclWhRnvY/Jh/2aU8Tx6RBb6zpEbXFuJZ5y8pRfKYqbRfKUGSNf47s8FuEzXT337KB8N+H7bUdEF5qk9hP9pcWzJLBIeBu2MyyfZo+4X98/PpX6i3Pw8815Ly70+JY4YBBFAiruZByA8nHCnlUxtXrXOSfDTU3nt7yGRbUQgklWPmbmXABbu2CcnHAqq3Ek5S8jqwWVYSOrep+dk/we1/xY9hFd2vktJmeacRSWwhk2FFjghPG1QThMZ2nLsWPHlGp/stappWkz3emapLqd1FC0scEVv/rWUcINxU5J4/Cv1Zn8FeMbJYktFF5JC25GibbtPcMT29T1JrIk8OeKrU+Tq1nO0ao6s2Ed3zyC7Dn5T93HaqocS1YO6eh3VMjwVVWb1PxIT4c/EzCmTwbrAZcFlks3AAPUfLnvUUngfx9G2P8AhGdQVQeptnBAHqa/b6ze/treNZtJVzH8rsQ+WA/GqbW8IVnEdzGZZSAd25UGOjKTkqOg9a9b/XST+yeUuCKV3aZ+Lnh/4feO9Z1aGBtGuYYU+eR3Qphen8XBPoPWu48SfDT4i3/2C30XwzLPbQI7ttYjDyHAB387gPvdgScV+s7aeJokBimRpchtzxui4/iOVzk9lpZvDQdZFgvJVcEZM0IVXyOqlev1rnlxdPm5uU6KPBtFLllM/O/4d/s0afd+GJJfiNYzrrmofLFFA3NlED8rkjhpD6NxiuFu/wBlT4ijUJ4NC1Kxns42bZNJIYWb/Zdcfex1IOK/Tj/hEWmDP9rRJydrKsZ+YD3JGAaaPB88szwwT+YsfUNlVJ75IJwB2zXnQ4pxCm5Kx9DLhfLpU4wvsfmxb/smeM40V7nxDpsDgcALJKxJ6/l61BqP7Knj6wYNF4p011JUKJoZVBLHnJGePev0bm8Gam048u4trg8qpDkke2OtRDwTfEYlnt0ALKA0g+8OvJFbf604juZPg3Le7+8/Ny5/Zf8Aiyu5re90aeQqH2ee8Z6dMsuMelczc/AL42WCtt8Pw36qAQ9rdRSbs9RhsE1+ntz4U1kP5kkfm8Bd6SqSR2wFOfpWbLoGqvDK09m6xbhlyOM9B/8AqFddPi/EX3OapwJgWrqR+YWl/CPxjqmqfYtU0a80DKPueeLzIWKqSBuBIGSMfjXlkTNaIttfQPBJEdjBo3UjHX+HBr9ijYappsXlXiyxg5I8xNuV/wBkf1rJmhgn3x3sUM6nr5san5fUkivXw3GdRa1FoeTifD2LV6Mz8lhKsiiaJxgEkMRg9eK73wz4vXRWkfCJdqNjK6gwzo3B80HuP7w5Havrbx18BvD/AIhM9/4aZNOv5W3SwyoXt2U4HyouGQ9+OK8U1T9mzxBFbvdw6lYypbruYL5iqnqcMOMd+uK+1y7ifDySk5anwuY8I4qDcXG/mJYRQXdot/oUiIjAb4ZHAYyP3z2J/hB6iuT1XS7CSTzLiJ5FHDkKFlhlU/eGOo9DUy+AviP4Lto9ZW2EkDLukEThvMiLYVihGTk9CPmA7V397pNxb3h0zWlXTNUWKNmtLkqZSki7lZHUkOjfwkEnsea+mpYyhWV4tM+PxOBrYd+/Fo8rjuy0UiXdy90WAAkPy59nB6kgcN2rWbTkNn5uWms3QY2EjAx8yuO49B1PNYniHR5I911Y5Ea53rjhTnI3d+vQU3SNe1DQZHYH9xJgzRu24HHoo6H3HSoq4ay5olxndabkl1oE1p+90u3SIkqNxQEL8vynb39h0XvXNa1bwSW9vYwxwWe11jcliDLIVyTGORn1x8o9K9fTV/Cuo25mtrwQXlyAXSdmChPRWA4HsME96rTeHNI1adrhm8t2w+U2mPO3GFP97j2Hc1xpqexqqvK7M+ebm1nsnKzAQvGMBWXB68ZYcAY/+tVZ5ntZI71ZJJZoWABQfMpHIxzxg++D6V6ZruiS2N7LZ6gskkMYEhPAwp6EN3PqW+X+7XC3FjbWsy7LpCjFwykMrqccb/8AP0rOUEtGd9Gqtz3H4WfHXU9IuRZatcBYplAG8BoXfdwJEbOGY9ZBwPSvun4a+MPCFxKZLzTobW/nkITB3Ry55PzE4Iz0xivyPNldRwiQbLkA4xCcuMj+6ece1d/4Q+JOpaAi21xEL3Sw2DE3+tQ9zGeqnPWvmc2yVVYtwR7WAxqUkpn7raVdILMWjRpbQxENuO4IueeOSSMds0/UtOstX8+K5hhu7FRkMiHC7hk4JO5SOmfzr4P+HPxqjubZTpd2NRSMfNbzHEycdNp6HHTGa+mfCfxU0Bt8OrN5rvhnWbKSsR/ASOCD0/nX5XjMrq0G9D7GliNnBlm++F8s8DXXhSdriF+kNxgsPUJIMA/SvN7uwvdKnNnqdvLayRkDa4K5/wCBdD+FfT48Rya3Jb3hX7HDIF2wIADGg7ADr65FaN5KdbhgtL/TYtRtIm2RvKBnH8TMT8ygDvXEsTJaSR7OHzicf4mp8oLalmBdd4Y5UMM//qHvVp4YyNqZIAwAx6D617rdfDbw5qFyJdCuZLIurlUkkBQOp6HuU9PWubuvg/4sgQyWEltdoPm2iTY3J9W4rop4yPTQ9WGMw9Re8zxzUdG03WAtvq1rb3kaYIWeFXIJ64J5BHrXm+ofBH4f6nl5tNjikkJyIC6qPcZyua91v/CXiXTyyXWk3WI+pjw6k+5XJxWR5UtqFW7tp4Qc8GJyP5V69HN68VZTMKmVYWerSPlPVf2T/h3q0xd5rmDBI8v5GT6nAFc5c/sa+DnYi11OVMfMGBI/IY4r7Ptob66bZY6fdXLNkHy7eRufbC1qr4G8czos0eg3KR9N0pSIYP8AvEGuyOdVktZHlVsjwl9D4hs/2PvBUIU6jqE88fQop27j/vYrRuP2ZfAFnH5ensLNg2N6lpTj0JOOa+ub3wt4jsIWupNPyiEhgZFJ47kdSPcV55d2uo3LCWUIQx+VFIwuO/0rppZtVezOKrklCKukfNbfsweEHLSHVb2SSQ/wCNVH5jNcN4j+Aug6FHdTtesxhTcnR+nPLEbR0r681LWND8MWSz+KL+KzGM8bpHx/sqvJr5t+In7SOhWul3mleCdMaaa6Qobq6VV47lU5J/GtIVJyldnjYzC0YLR6nxDe2k1tdzrKhiZWLAEbSy+u3sK9S/ZfcJ+098MZJOI01mJuPUqwAry+9vrq/vm1O/kaeWbHmOx6k54Ge1em/sxAR/tKfDtgdynVUJz1G0MQRRm+mEqP+6zy8LDmqwS7n//Q/NYEY2jvVaRlbIHXPWnuuQMnnrUPA+Y1+y8x8uMJ9Rj3pCSMEY+nrTjn6qe9NbB7Zx0pAIAe3P0pBnJzx9KXbnGOM0DcM0AOzg/rTwSRntTVIDAk9BUxAbkkik2UkR4O7cPoPegZAzxn0pxQY4yfb3pyqAOcn39TS5hco0nouMHrVc4B4yKsEYG7uTTGwRgDmpCxUPJJHFICCwDE05wQxyeT0phB7fnQyx4UFefw5qLlXyOlS/NjJ4HrQVQ8nn6VMQI+ckLg57+lNKNgljkjNK2PXJPY04AMMg/MfyqiGiEhvl4PtRgjpV+1UPcxoxGc4we9RTRFJGbj7xA9vaqUu4EAG0EUY3DG4DIx9KRiGUYBH1oUKBk5q2RJEqKDjOc9/eptoAU9z2piMc5A4FTopPAH5+lPmOeUhp6E9MUoG4qWyqnH4VKFZQu7qO/apSJFOCMgj65o5hI+ifgt8F/CvxZ0XV01DV59G1XRriKdpIoxcCWyYYkVIeCZVPKEHknGK5P4x/CfV/gn44k8KajfJqlhcxrcabfoNqXNq5+UsmT5csfSRM5De2K7z9mi4uRr3iTTLMSmWfRbmVVjyWItsO+cHPKE9OfpXuAm0DxZpKWOv6dDqGmTIpELq2EZF2+ZDIPmRyMEkd/vZr5Z5rWo4pqTvA9dYONSinHc+F42ABkwQ3t1P19PwqB0n27zj5j39a9H8ffDW78CGPVrCf8AtDw/dOyxzKuJLeQf8sZ1GcHH3W6H1B4rzgsyjKE7W7EflX2dGvCrHng9z5+rTlGXLJCBgJMFclcH2pZ5C7F8dfSo+3UgDpn1PWl4Ayx6+lasBwfIx1OKthdxHGDjH41TwDgscAetW0bqc4bP9KuBnNFuC3aQkCRVwCBlK1bWO6hDNG/mhcISg2rk9Bz6detZ9tFvVnYbvl5+bHOasG5nEUlsjgRnBKqRwR3/APr11J2Zxz1di5KZVRPMIQk7cjqf6ZqhcMy/L5Zyv8RPUfhxTWkUWwZyCFbJUnPWqLXhaEyAOV52nDbMDrtOOcd/Sl7RJ2kTCm90itM7Bsrx6Djv61z9y25mKnJz17VLNeGUyCH5io5b1OfTrWTLcTspVECqTgADLfiP8awbfU35exbWVsgHAzmk83HBIA6H+tVCJGG5pfujJwOlRsWJJc7se1SNRuXDMFBOeQMD6VUefMhdSc9uO1Mxgknp6etNAZflHv06CgdiQTEjOBnkcjn+dRoQRtYdCePXNSJbSTECNC7kfTJ9jXVaN4E1rU51Wea306FjgvPJ09yAGP6c1lVrxh8TNqOHnU0ijK02EiGUY2bGBPHT261oqGDeTDHJKwPCKpLkd+ADmvVdN8CeCtFla21KafWLwuY9ifuYGwM/KqEyn3BIGK+g/BPgLxdfR250Kxt/DemqGhkmKGOQpJn5tjEsxI4BJB9q8PFcYUKOy1PoMDwtWqu8tj5u0n4ZapeyiTV7qHSCpTMLn9/tfoVQHnjrg8ZGRX0F4E+ENtKk0ukac2qwwSbWW73wLvx8pjlGSHY9OCpHA5JNfTHh/wCC3hWzvPt2p2kmsXMMYjQ3oUQxhv8Anki4Ofqc+pPb1uERwwfZEkW0jT90QGURscYCDpyeg7+9fn+Z8YVq8nGD0PuMs4co4dXktTxfQPhDpml6Rb6F4l2z3M0jz+Xbp9kDk8pb/KQSij7yk/OTzXttro+ixaZaR6qsemW8OyFYHQCJPRdyjhf9n9c1w+seKbDRryewaZV/cJLbwyRtG8HHzec53Mpz0J+XBAyaqalrPifVLO203U5IVSO1ZYC+6dWEhzyQBgAdBg89xXydd1arblI9xVqcdEj07UPG9lZ6RHFo08UE+nzNb+ZHCMzkkY6nI2joW/CuUuPEkmrXp1a/vHtbyCVG+0OhK5HCsyr0I6ZNcpYadfQ2q2VvE0O8+YzFA2XH8XzZ644roLLwtfTXBv0adXXau75RkNy2QAR9Dg/SuVQpU1qV7WcnojEjl07UN0l1bu10GOSrb42+Ynccdz1rRgtWWbYsZZ3+YJkqSOwx/WvQ7P4f2aDb50kajOcNw3P8WB1rp4PBuieSA1qZVQkZ3N1x9f8A9dctbGQ+yjro0JdTySFLjc6fZ9kqDaV2+Znn8sDuelTyQzB2P2ZHVFy37sMRxwx39vfpXssmlaJGY2ASDy0KYClRjHOR1/DvVNtP0Ge6ctC5knKq7pn51HI3DpjHII49jXP9bidP1Z9jyCBLeK4aN7eNpVUo6OnO0ckseNnHcnHpVu4i05/s98dKsJo52CgpIxbBPOFHJx6+vtXa3/hzw5G0eHdnU5QSZYbSeRyTu9j+GKmufD1pH5kGnyRRxFySyqq7/TgDqD6EfSqjiL7Mj2VjzyKy8LW91dXtvo1xEzeZHE9vNlm2DJTBwV3txgHb61spqdzf2Nro0wGpb4Q/2G/AZEOcMFkc4Xb0yrY9BU1xYaxbBtkTFhks/Gxj05xz9Tx9DWLKjSW8ctzbmSPkqgTIAJAGOec9s8/SmqrWrYuRdUcTrPw108anc3mkufCV8jhomn3T2sjkbi0ciYMRbOAefXArmPEehfGLwhoX2q4Zn094lXbDciaMxRtv2LOCd8QYbnj6k9cjivatLvL3RmiXS8C2k3o0bEMv7zH3i+c4YEnIJJ4zivQtG1+JYGsNS0+2mspspcW2xkII+7IU/wBrtsHHfNddHM5w6XRx4rK4zXuux8AHxda3PhOK11OW7KXk6oGjcWhaQ7ioBcptyTlieBgAV9JfDIaBo2qr9g1Sa2dYcGK4l8xUkkwFeTkr85yEY/l0r2SKxkhj8jwzLZT2fmBpdJ1e2imTP/TN5FYkY6bTkVw+s/DnwVrV3t0RG+HutLOblrR2f+zriboZIpvmMTMPlzyFzlQDXVVzeFWPI428zxlllWjPmvoezQz2QK2GswAQB9sdw6pGjtt+bDcgRjPzSPy/QDuekvfD32i1ht7ACKHzWQjhTtHO8AZ4bHyjsK+TpPFXj74e6zaaF4mjjt1gRX+zND9qS6MX/PCUjythXO12bcTzjIr2Twn8S/DGrafHuuH0KKxieSWF3AbDMH3JKzN5jE4V26knAAr53FZXLenqerDES+0euWuieIbfH9j3hVWGQPM+6O+FOePfv1wK00m8SW7tBdTxzTbwgDKAWyOpwMkj0rlZU8VWdqNWE8lmjNIPsroJmffJiL51AywX5UXPAOWNZFz8RdctPEdxYTqLphMkMFpujDARIGncTHJ8uMsvmyH5RjC5JFePPD1L7ClUTPSkOsWyr5EUcII2gBAVA7hQOBk8nFPbVtUxulEigZUFABgAYwFxjb+NcNefE0abY3FzqrvbWtrtZp5kwjRMAN5RRvQOx2wI37yU8hQK0X+ImjPmzuLkl45IIWMkZD+ZMNyQjH/LXaMtGP8AV4+Yjms3h5LZD0ZvtNeOWbLbcYyRhlyOhGapEyiRTJyOMB/Uf4+lVtP8Q6ZrSC/05zLZyXBtlmhYlRIrFSicYkAI+eT7q9ASauWmtWN7HKLWaScK2xOv7zBwxXOOAeMnGe2azd1uiXFdCvMkUiSyQxqSc7WQ5BbtjNWALDy0gW3khnyCSp+Z17kenPf06UzVdS0LTIZpJ5XZIZFhLhRuWR+inJO0542kAntXPa9478E+GIYW1FZJrggARBy0jZ6YRegHYHHrWtGhUm7RRz1VFayOgEJh3brRUkK4/eA5YZ46E4/DqeTitEaZKQwBYqc4zHtKjHIJ9u2K8G1X9orTYlMOjaPcXbxDKu7CJDnjGcZO3vivNdb+PPjeazjjia00ZrtT5bRj7RMQCQ/XKjjByecdq9nDZBiavkebUxMEfYcujW9sqme5igCoTuY5LHPPOcZxyfQV594v+KXg3wVq1roV5cpPdXscrI0brJBAIgMPc+WS8cRJG0qSzdlNfAHivxt4v1cSf2pfX2qAOkEomk2wxhsbFVIQvJzw2OO+a8ubw74ovYVWxWKzgmkacyRlmcSpkAluSWycbmIA7Y617uF4VUNcRL7iPb8z91H3T4j/AGj9PvrvUNMF5Zrp4i8i2t0i3/b3BAknd8qVjjJUxJ95sEuBkA+a+Lf2gr2a6gFrcxrLaQRkS3LB/mXad6oAFZ+c/MOONoyM14RonwY1W4z9pnaGCaUyysVVSFysjISQSC7AZB+XA65r1KLwV4U8OTvrrWkVxf3hMqs4aQnc5xhCQAu4ZBI44AFdjpZfh3das+mwXDOLrW+yedTeJfGfi62lm8PWmoeJrGN9oYKywIkr8MS+PmyvU/P2wa6rwx+z/wCOfGEVnc+J76Hw3bec8jrLm7nKyLj5VBVVJGeGIxxxxXplp4x8RacsaQSJHbsV2RQgID/e4HGT6kfL1HNdxbePXmlNhJamB51KsFO8tjoXLZOBxkZyxHUVGI4prRVqEEvP+mdtXgZxXNOVzb+HnwN+Efgi3gk06xOvanNJCzXGoSfaElMTll8uBf3SBGHBwcHrk17HD4mgvbSKaygllitr2SwCiPyDECpzKN7BlRGBAIGXPQYxXjH9vJrMc0d2UhS3ETFlPlszRH7zbABnP8I+X155qODVGGoz3WjLCsM063DGZzMDMc/OqtkhgeQ/8PYYr5zEV6+IfNVlc4J5SqXuwie6P4lBu47a7sWeOGCZ5JgA6yeSFVQ6/fQuTkIvzf36S+8Z2lrcibWbxbVLXeFMXzIjsAqqyoPnc9VjB2jGWNed6L4jubC9ur43FpaSiYyRlInIQONrKowN5bhndwTngVst4v26YdJXZNEJFlVUhVI8Z3FgSS2c+vJH5VhToWfvDWXVGvdgYZ8YXF1E9voWnXs8bSOgmmfbslcEv83Ja4ZeQ4GyNSAozkmvPca5mBr+9h04R+UqW9nGGRJlBDyLKcyeaSSGc/pS6vrSCOaUubTKkkZ+9nqHyQMtjCgDceB2rxbxl8cfCvhq3VbJX1G6fY+xAcMzcr5nH3xnG3jGOc5r1sHldStLlowudns8Ph4udd2se2LFp1uHkEYeJVJkmkPCbv8AlodxOR2JY4z0rw34g/tAeHPDMn9laWy6zeRLgyBv9GgwOygDccdh1PBr5T8Z/GDxn40hZ7qQ2VjLKBJFASoG3O0Mf+WhAPOOB0wa8vg0k3ChoEZo2kVQQrYUMpO4eoOOor7/ACjge37zFP5Hy2a8bRt7PCR07nXeLvHWu+OtRu59ZuprqJEkRI1yEYLhlTy1P3cdQOT615v513qkkcMHLyxBmULtX5W6cdwPwGPrXpekeDxcA6rqsEkdtGmA0JKLuY7VkZh0U9eMkgEYr0HSfB8bPHFZxxzxToMOEztI7OvBQP2Xk45OK+4hGhhoe5ZHxFWpWxMm6jueRaR4MvtWnic4kUchyfmMWORuJBPzNgkdO2a9y8PfCJLIWMurTrbwcNlRhgSpHX72enPLkdOK7/R9EbQnjvpURr9V2bCo2L/dBGQuPQHgeuale51nWJ4rKa7aQpMWVo13SMwUqShxngEgs33e2a+exubSbspaHq4XARSu0R2vhjStLhWK5XyNixGYmLEg8zJHlqSGPByVBBI61kyz6PAZN1zLvibgKBvaRQSpBHy/Uj5V6EGtu+8J6rbRJd3MFxMEzGJ2Vn+dyAF4DFVB45+cnnIFXNE+HHiDxXeXel6d4e1G7mQ+TcO0GwQspyFbeVCn+4ozzyTXkzxsEnKczs5XtFHDSarYPMGEck7vGQwwI2aYjILY7Bf4sfRarXPiWy0xImuLbypYFzuldh+9Y485V6nI4Cjnv7V9KD9mrxbcyxK2lSo1qy5kuL2AFiOFOQMiTHU4wB0yaSf9jrU7mVtTur+3uL26VVaC6ufNtBGpy2EVRuUjqQQ2e46VnDOsJ9qRTpTXU+aofFWnX7mK1tYrpEcBnUllU4IcEcBjnpjj61b1DWxHMty+nKkFqhTcZvlDHH+zznoe47V9N6R+yp4g0Sdv+Ed0+yt7YAfu2vy/m4PDPvU49gCOO/eutHwH8dNqr3102m2PkIIgkcieUEfopUj5t3q3T1rCvnWET9xnRTpya1Z8WLfXkFzG0ekXVq0A3EncUWMjaxJUblX1fpnniqdx5rReRHCdgZmB3Ax7S33jkDJYc5BGfev0Ok+D3iDUWf7a2nTsyGCX/SiFaPGBGRjhAoxszg9hTT8E70+Usw0VULgTBpT8qY+XoOR/s8V5cuJ6Mdjp+qQerkfnXI/ziWJkVoPkDSNvMhI4DbT90dj27ioX0Sx1eIx3UNvLIerqjIS46NuH16/kK/Sub9nJp0Mdrc6K/riNgeexx7VzV5+y9I8bPFYWcx3DBtrp49p/EY/pW9Di2kupzzwNNq6Z+cEvwptCtvFpc32cTv5QO8t5akMzMQecF8A9z7CuT1j4VeJdKjknhhE8UIXLIuwrJn5iATggkfKCa/Sa6/Z01aGNi9tewncQWikjnDE/hkfSuNufg54htpI0RHKw5PlyQyjt/EBwfx6dq9zCcX0r2cjza2UN6o/NuXSnhuJbWXfC4OZNoOS38Ksv97joOBVG/huZbjftXzZSBlE5Yg4Bx0JHevvnXvhxr19byf2pokN/A4yhRidqL94Y+8reh4968X1X4UalbB5NFdrcQbGMV0jGJcLwFZfnQ46HkZ619Lhc9oVPtHj1cvqR6HzREzpHFK+8DDMVX7uPu4IOO/vVqPU7i3O2OTOQpUcqox1BU+td5rPhj+zLuOPVbGbTEf5hNcgSW7ccNuix8zHOBwABk81zcvhm4mtxLZTLdwoF+6QdzN82E5JO0H5q9iEoS1i0zhcWuhVOoMzN9p+VkJKtGccYztB9z3ratb6adljyyumGUu/CnGevY+/I9a4qQC3JVxiJR3yDgEgnBx0NWmzNCBFN5rSr34JXHTH0rOdCEtWioVZJncQ6jqNpLBdRokUobPnBArDPqRxntXo2ifGfVtOtXguWjmnVwUaRgxVUPRiOCG9O1fPguNVtgqsWUQMPkIOVC/X17Y49RVlNVt52Kz2gkyzFt4w24jgZH515GMyHDV/4kT3Mv4ixeGf7qZ9o2Pxg0DyU+17rZwjEmLlc4AJPqx/h9K3Lf4heFdUs5LprhoxG4iGWCg59TwQD/E3btXxKkkE8qmNWtoyADnJG78O3tUSTzCb91I5ZvlBCkqQPUHPX2zXzOJ4Eot3hI+tw/iHiErVIr+vmfe9p+0CNChuIrKWWaGArMQ6ARnPypI+/qg/gGPm71pat+2jY29s1nY6TI0nyosoZgR2YgHlST25UV8AgX0Dn7S7vK+37x5YHn5ecD6kcdhVa5hgCK0mImBK7mPPXnJyc1WG4Pw8JJy1seXmHEzrp8sEn3Pbrfxdc397ea/KVnm1BmkaaQ5YsGzjYcnpwOfoKuS6hp+o5YNLFPFy84IAD4+7tHX8DXhUtzGm5YVAVvlzuxwO4A547V0Ona5qk0rxIxnEbLsXG5k3DlxgcHjHPTtmvqPaKC5eiPknh5yej1PcdLN/ZMLm1kWdMqWWQBpUJGSdx+YPz8rAEoDVeazjkk8m1kaAWzuUiWUsxLknasqnJzzuc8nv3rzu30zUbcG6u72C2i3SIqBmLRwjq4PBIPdc7mrotP01tYEbaVY/a/Jh8xDEkgV1Xjd5i9evCn5h3BrgrYvDx+Kx62FyrEVNIas6u31e7sLK6tWkL2d9GILiNWCAwl8iGQg5ADfPwMEjJPNb+laiysq6DPNZuIxHO4cyTNF12KXbCr6EjFc1afDjxs8TxnTvs9vAMoZCqOZSclGLEllwc7h37V0X/AAqy+s2mSydkWV4wjCQNxJ98Md33VP8AEpz3xXIszwD0djvlw1mFrqDPV9B+L3jfR4pozPNdPhVL7Sc4OVZ8MRuxweMV9I6D+0RpTyGLxZbRmJgDHIBhgxxnftzwOp4r4Um8HfEZFxBbSXkdvnDJKHGE/iBByR9a5S71LxPpU8Y1dHtDIcKt2nD+u1wMe+D1rhxmTZdilpa5z8mMo/HFr1P2H0Dxv4G1m3EmmzqYZAGZgx2AscANkZ3Hrx2rrG0ywnC3dhJHPHt2lw+4Fc9mGR1r8UYPG/inSbqKaxmPksHeJgRGxVR8xBGVDYzgEdOleweGfjv4h0lIGtbloWkj3h0YbyDxuODgjttxjPNfJY3gOafNRmdFHNZJ6n6a6h4Ysr6YPckRCLoFO4HPXPSsmbwVpzFnjlO0kEDA+Qj618f6b+1fJaRxPq1mt+A/lvvAickABcMvXvuLD869j0/9oz4danPEl3cXWnOBjY6B0z6bozg/U18xiuH8bSesbntU830+Jnq0fgyzR2l+0HPVckYHHpVn/hGnjIZJlkYjIDgYx7CucT4jeHTeG0bUbdXhjHzvJhGc8hOnXHB7c1cXxxpM4juUu7NjCmyZFcttmP3QuQCRjvXnvB19nFnT/aLf2jUfwvHIFDwwNgsSGH3s+/WoB4PtlBZbOAPLgOd7pnHsKrWvjCKQRXAcTIS6sI1GEZeeTn8j096SfxtaPArpqAtp5DtWNwCcjk5Azg479PepWHqr7LH9fe9x/wDwhlgp3LpdvgHIO9iT+BxUo8N6agLPYIAECtg/K+O3Q9P1pJPGqJdqtvK1xFJsRUQBpQx+8SvZR1JOOKsr4hhZE+0s6pv5LqF6H0z0PrQ6Uw+uz/mILXwZoC/vTZtCzjJCucjt1Ix9KuN4Q8NurRmzB3A7lkJfnsQeOap3/iow3MqQXKTLFz8oJUrjkA46+nb3q3b6/dSRiaaL5TEXRjj7y87Dz9736D1qPZ1E9RLG1G78xhal8P8AS9Ymje8strxKI45o3yUX3H86xbn4N/6I66S/mNhsecqOdx7knqB0ArvIPEdrNAbmRgoUAvJgbADz1B/XvWjb3lrPltPuVO7DHBI4PIIB9aarVInQs0rr4ZHzNqXws1DT7i2tbrSHdpEZWuIWO1ZB0Yr79c8AdBmvLNY8H3EQjisUlkSBgspki8tEZj/CMlgG7ZOTX6DpqlxAQt8oMUny/Lyw474//VWXfaPbXtvILSXZC5yQg2sD3ORk5PqfwxWkcwaO7DcRVU/fifAepeGtQtUiE8ccsMh3qUVZfL2eqjkN7dq5OLwr4Ev4NWtfE+kos+s28NpLqVsdl7bxW7741jJB+UE5YDBbpnFfet94L0FHM9vF5BKFBGw2pt7AYyV+bkkHJ7nFeXa78NrP7Fuv1dJLdAzSMFYld3OCnYZ4AHA616eDzupCSlGTTO+picLi4uFaG5+cfjz4S6t4XjtdVP8AxOdI1F5Iob1V+fdnCQ3cYOEdk+bONp6cEc/Peu6C8EkkKIUYcMkvzDb2K9Pl/HHvX6wS+G77Q55bXQb1ZnvDsCSKCk6j5mT5/kZcfeZsYGdpzXy38WPhXqVvZza54b0yVrew3yGy37WjXqz2rNlnhz1Q9O3HT9Z4a42jXl7HEPU/MuIOEvY3rYXVdj8+XsrnS5y9hLt8wfMFXjPcc5roND1nVrSVPtQDBtoScAhG38BHXt745/Cu7lFnq8Cf2hbmGQggsoA78nGcdayLzwHqcCC9tnVbQjesgf5WY/dDdShPQZ46+1fYVsO4vngz4unXjNOMtGek6bfRa5F/ZRhFs9yynBIaMsnG1GIPl99oOVya858UeCZEu0g8uZZQ5AG3lOpIJPJPq/T04rLW81LQZ/LuImCAAjYckJ1OT/d/3RzXunhjVfCvi+zXRPEl5/ZuqyuPsup3Epe2k3/dguwc7Bx8koHyk/OMc1UKyS99GVpRfunybrHhHVdLeK5sgRJB8+CCrccjbt5+nJzTtObVvGJljvLRBc2yktesNhChcqki8Biex4I719Xazomr+HdRm8PeIbN3mh6xSBQNvZopF4ZSOQwJB7VVsYfCup6c2j2tz5TkyTSPKAJNwXaBkcMFHA7n0rnr4Zv3oPQ6aWPSfLI+MFn1nQmF9e/uWzsg8qX5mI5Lq6dQO57V6r4U/aD8W6MfsmtQprtovGJztmQHpiZQC2OwIzUGq+GdUnc2en20F5pa8Lbv8pjKfxxyY4c+/APY1yc/wz1mGGXULaGSS1RN7mQgTRbfUDllHZsc18ti8BVqSs0fRYfHqKTUj7R8C/tNeC2mglmu7vRpBhAuot50Bb0SRDkfiOlfYfhj4py3tmLtP+JrBIpQPbXCGNlPqFyeK/Fuz8P3DLh7qKQP/wACfB9eMfpXSaR4cubFluLLV57Ehjt+zM0RyPZSBXBV4R9roj0qXEKj8aufuJD4u027aFob2FZXwpgdNrN/vP2Ndbb3WrLG5USQwOcYVxMD79sCvxp0n4jePtMSOPT9dnv1QHeLlVmCAdyxw36murtf2nvGvhgqk1xDdO38MLkHjsw5ArxsZwPWp7NHbRz3Dy2TP1xh17UY4JY3mjzkOSQQQBwPcf7o/Oss+JL5PnWYjG4t5U3U+oByQf0r8vF/bc8SKN91oDuRzujnjBOR1JYHv71YX9tPTLmMrfaBe27lQAYTG7AeoPAye9eV/YNZHoxzOjtc/Th/iFciBCLueWKRWC7JCCw78r09zXn+t+M0cGSMzyiTKr9qlKqu313nOPT1r877z9sSwMjhNP1J1z91hDHgDoFx29a821/9rHUb2OdtO8Ohpd65N9dk9emFjAyB9a2p5HUtqy/7Uox1W591+KPiC8sRspbt2HBZIVJH/A24wP5ivL/EPiq2gsrm8hvUhXaqgOxUJtHJBHavgzUv2gvijq7OkH2SzjkzmO2jCkAf7bljXB3vjjVNUS5i1l/tTyqQ3nOW6/3Vxgn2zg16dHLHE5K+dXVkdl428e2+u6k/kXMl6clS5YiIsOchTk8+uRXnDSGfJlJbPZRjGfc1n2Vu985/s9G2MQsanqSPvEgf5Fal5p95preTfRtDLxhD0KnuD6V6Hs+XQ8CcnJ3bK8/l/Z7cpnYYwzd/mBPWvTvgTm1+O3gC9QjEer249CQ+RXmLKEGHG7Iz1wOa9E+CLRt8bvAiIef7WgBHvyQa8zPZf7JV/wALO3K1/tFP1P/R/M1j2/GoiSR6ZqZhyRn/APVURDdBX7IfLjBuVNisADSgtj5ucUEAZOOKRt2fb+dAC8EZHelA3ZOODxxRwU3E49qah+b5SQDSbANoUjORn2qbLDgig4YgZyKkxhc85qbmlhgXPy7sDtjvTFU856Cpio2oQpGB6UwgvkngUgFKFh1xjrTfLBbGalG3GC1DAAr71DYFcqQvTIxVU7gcIOPSr0mVRsdj+Yqr7+nNFwI89fWgKB0/H60rbdw4560uQCcHGeelIAZFbI74603bjgMDnp+VGR+fGff0pxYhuDxQtBMsac6fbMEZIB/Dird1Gu3zHOQMEDH9aj0qMGd5TxtHPfrU18V8pinyngex+gprcgxzgj5M+nNDIF4PX1+lOKgEEHNKTk7e/wDPNbmc2TKcLjvnFSogweOR27fjUYDZyQARzVrBKfu+N3NBzyGDkgHG0HnjtU6sm7AGRn9KiwDwvJxjHrS4KDjnHXHr6UXA9Z+DXiweBPid4b8WyORaWl4iToOS8EnySqVHUMpIr69+KHgK7+EPi2SKCV5fCGvObrSpcFETzPm8uQr8yjBA689BX54AkxhQxVhyMdQexzX6m/BrxV4V+PXwjufAviS/ZfFmlxCPy5ydskC8KVzksDgfMpBU+xr5HPoulVjWS917/wCZ62XT5o8jep4np2twNui1DyleQshQRloWT+4y87gffJryjxt8HtTvfteteANOItbWIzT6cknmPCo5d488lT12DJUda3td8Na58PPFUmg66ssM6MTHIWC7wPukMeAFP3iK+iPDGvjxG8N1FLHp3iSzG8OhAWdcclccbj/EO9FLEyoJVKTuiqlNVHyT0aPzYilSVFKt94ZHHp/n/Gns5UDJHHb1r6U+NXwljgMnjLwnayRBVL6nE2AJJ3ckvDHgEEDmQn5QMY5r5/8ADt9pEV1Imtwia0uI2hkwuXiZvuyJk8EHnPIwa+ywmNhWpqcfmeLXw8qbs0ZyszMdzDOeeKtQgYJY59BV/wAQeG/EPhOW0XXLSW2g1CLzrO4lX91dw5xviccNjuBgg9qyIpSV3dc/qK76covWLuc0zYhMflANGoBJ5HvUiudwfBDEFTkAjHTmqaTZj8oY9emaUysnUbT1x2+tdEm7HNOKJlkMUqSxIoMZDAE/KWXkZz2z1FfW3g7T1+NXh2fUfGlrZWmn6ezR28GnqYAj7QrzNxwSOcdO9fHPzY68nn6Vc0XxLqugX6tZXjQWdxJH9shLMYbiNGztmjBBZc9QCPfivFz3CVKtO9J2kj3ckxNOlUtWV4nvmt/syzkySaPqhzx8sxBTLHj95jgbec45PQV5XZ/BXUtVN1HY65YSTWZKtGXLSYHAPyjhSegr3fTPi94VvryO7n1KO1bzGITedwLDHKNx0HH8Kjgc1seHdR+Fi3FxNY6zZwG8cyTyIu3aWz8zt0UDoo5y1fAf25mFJNTvdeR9xHIsvryTg1Z+f/BPm6T4E/Ek6a9xZWcVyYiQ6Rvzx6FgAT6jPFeWTeH/ABFG8ayaXdIJVLx4iZi6g4JG0NkZ79PSv1Tn00xqIrWbz4JEU8jOVx0C5wXYf8BUc1mxeF7e2uBcwxrFdXDK0ksJZSwQYijL54RRwcfL6iuaj4hVINxqxuejV8OaU9aMmj8qDEQ3lDDScjaM7s/4+1aFpoGrzSLiPZ3+bIwPUgAmv1Gj8DeEoDMW0i2lE7b5FKDl26n5Rx+fNaem+HtA0kSDSrG2tVLDcFiz+bNzxW1XxIjb3YGMPDKV1zTPz60j4T6/qccUsELTbgHAdSgKkdR3x6cV7boPwN1G6ELaleC1DEeZFgjAX1wcs3bAPFfU5sLBma4kCGQNwwwO3UAdKu2qCRjFZxSO6gZO0sOT3wOB+tfMZjxjXqn02B4Io0Fqc14Y+GfhTQT5GmWpkmVELSqgaQ56KXPKk9/X1Fe3QWn9m2kVzMsYVXCES/MYlb1znaPr+BqBrOz8P+Hl1TVbhrae4jlaMRjfLICMAiI4LAHqDXlWsXmq3htbHzWijULiK3PlySp95TIx6k5OFPTpXkYdzqvmmy8TVp0HyRVzvdT8bw2Krp+iW8N9fpJ+9dTutYy2cAydC+K4Mf27ryvcz3DyzwSOiythQqngjbtI2gAHGTn1FXvDfheaQoS7Rs5I8mT5BGQ2cyBRycCvatB8MlPLkWMGHPyqhwHH04H4VtPEQp6I8qMKlZ3ex51Z6PNLEIZ5POE3BDIqq474KjOPqTzXb6d4Pi2KQrLHnIhBzjH5V20Nlb2uYgwUljlCOSD1GfWtBYfsmmXOq3c8Nhp1oCZZp5FiVEXqWLEcjoBkE9q8ipiqk5csFqdyw9OCvN2KFppFjbRiaSMx7RuJYknA44X+lXofEGjmJk0wNeTr1jjHzA9i3ZOP7x6Zr4/+IX7VNi1tPpfgK1kmsnO1727UxiQdAFXhipx7cV8k+IfjFrusNNDc6jdXCOfnt4mNvbZxj7kW0tgf3ia+nyzgfFYhe0qaI8LG8WYejeMNT9Mtb+Nng7Rpfser6vaWMu7aYY281vc/JmuBuf2kfAdsxaxvry6ldW3Mlm6xlR0JLEcjsRX5nHxPqMjrDYrBa47ogz79Rx9allvb66hK3V3I6IezgKN3rjjHpjOTX1lHw+oRS55Hzs+Ma0n7iP0CuP2ndDmiczz3CttAV/s6naQc5ILjLY4oj/aN8IXH2jyNXlgM8ilfPt/mxjlQyZCknq7A8cKM1+fYiuEj86MSxpwnPdj91R2BPZcH6iopPs5yGM6uNoOxSBkdQT22+vIHXIronwRhehEeKsT1P080T41+GryRI01KB2k3DN03kqQh2s75yULE4jXJZup2jivQYvH1hK0sU9k8hjKonkMJRLLjc6Aq3PlAZmkwEQdSTX46TPaXCCISzSAlslurDpkAfwj34Pan2h1HTZ/O0G+ntAyFV/fNGWiJBMbAHOGIyV6HvXm1/Dyk3eMjup8Z1I/Gj9v7PUNNube1kG2NbgOSGXbvUAEMu7G5OflY/e7VNe2UYgdLyLylJDYABJQ9DkdD7V+OWlfGT4oeH51li1iaaZDLJGbtPO/eTYEjKTyDhcKVOEHQCvpDwR+2feaZcA+ONFknimEYaS1dWCNkAsgP8AXqpO9myc18vmHBGMo3lTV0fRYPinDVElPRn3BfaJIC3kFZCwKhN2GRQcrx61yk0t1BK8dyxkZdwK89ex7c+pBFXfBfxo+HPjpVGiatCJHfIinHkTH0GG4JHofzrvJILLVIFiC5kRmO9drKrHO0Z5HQ96+WqUqlN2qwaPo4V4SV4yTRwMWqKVAuVOwbclh8wBHynAwevrXQ2+opc26hZFuNpKeXIPMWRR2Kn5hkfhx1qtfeGotjyufP2IFdTkgDOcr3PPTtXMSxtbXlvewv5IVDEElXeOM9cYIX2BqFCMtUwlJncJe2IhaxiZ7e15AgdRdWZBGG+RsleOOOg6GuL1H4PeFteeO9GjWE+EC79Hnlt5BGvRWiORgemDz3rLW81Kymt2jLRuWyxPAAB6qOeo9attrtlFcGdZHjn8xvL2ko/HOQRW37yOsWYzpxluja8JeC9R8OX32Pwp4p1yAC1njitdVBmhSRhn/j4DZQZ4zsJ9xVK61zxhoF9PN4q0S3SWPyon1KGDfBIIyWRVkjwvlrn5VPBIyRmtj/AIWBeXYWO5YX8cnyH7QdkgcYbAZcFvfFbNrd6Pe3CXumXd3o1yoKSo7efZzI/VHQ5GM9mH40415bTR59fLIyV4Ox1drp9l40tlvXby9Ttw4KF9octwzhgeHYHb5nJA4XFebayq6Xff2Vqr31lFbwmGK2kGF8phjarDlUOOWBLv8AxHBNbcMHim2Mt3JokM8iOv77TizgiMHbuiB+STdj7vAHJBrspdS0/XrKzsvGdmskdzLKFluG/eI8a/O0cmAUCEjLEZY8DmudVkpanLLDzjofN934n8QEyXUN1O8ayIPKlIB2x8RkqoC7E/hjGF7sDXNX3ibxhNNJpun3MjG5c3N26kb5mi+ZN5P3zwMA/KuAAK9g8TeHLKzlH/CL6tHdWYZhsnXLKW/iJODuwMnOSRjvXCTabfJFEZQsRRmKOELb17n5Rkj8q9ijUptXsiKmCmt2zz3UfHHxXjfdGlzKjE7lREIAm43HqSxP3mPI7YrlL+b4jSW41C6sZBIoIdlySV/ujBY4785PrxXqeoQNG63DX8MWZAA6ZWQcdlHVvU9hWNYZ02WK0i1Iz3rIz+XCcw9eZEwAdzfxvnJ6Ba9GnmEIaqCJhk86ztFtnjP2nXor19O1ImWEKjBXJ4Z/ugckBQTyW4wD0rpNJj0m+SdorwO8DMPKWPaHwACyNnCocdejYrkvH0FxpVyNVtY5GsZCFuOcRxkkE57suecg9eCK881Eaixt9V0clihIBjz82TjcF4Bx+QHavT9u60b0zpo5dDDySxCPpm3sLDTCLi2iZWmaIlnOQGXptT+6fbIPtXRtq8zp9jWMlpm2qEwoKj5goK9yR3yPavBdK8Y+NbazlGoQR3r20ZVZkbfjf945YZO0dMcKa7fR/ijp2mhY5tKkvbgoTM4UKqb8Km2QEqNwO5nA68YFeDWwmKbfU+0weOyuEU9jtmtZp5TbXF59kS3USMGZiwOfmRe5z7cdqsa3psLa7c2+i27CyuVjaEcn5QoHU88sSfasTRfi54AtLbdqWmf2dN5rKCXd5iic+cqspOwngDOTVWX4y+BpoZ/sWqalCkMxRY5LfBwec56gHtXHHJ8Q21yHoT4kwsdVI9Fg8KWluxGqalGkkYXMce7hmH97GM+wq5a2egaXcTFJd4kQiPc5LA4+cgcfn6V89j4y6LMFVjffviBjIBLknHHqfX0rnNQ+LMEkrldJ1WT7yswkRfn/ALmG5CnvXdQ4Yrz3R4uN40prRM+rpPFPh3TbeCB7nakq7Y/l+8gxnGedgzjv+NY9z490K0LNbWss2FYYhRdvy9A4JB/KvknVPiyvlQwNo2Lu1jDhZ7jfGsS4ITcvVgedv1rlk+Jfi29aZgltZ72MgeKISyHu3LEjGOeea92hwe2vePmMXxirvlPtC4+LcaXCW1vp4Vn3Asx3BQM5GBxkY+7mvLdZ+OWo3CRLFOgMUcrqqZVPT738TLj6LnucV85x6pqGu3Di/L3b3TGWN0ZlKpsO9NiYB5II6Gu58KfD/Vrn+zvMESB4pA/mOGKCVS8RwOWJJAxwV7g19LgeFMNTXM46/M+VzHi/EzVoyt6DdV8d+Jrxori81SS0e2JZkBP7lX+XzPmPDyfeD89eAOtZGlaPe6ldeWYZp1jVYZUAIUrHwhcnqxOcDv1zXsHh/wCH2mQb7nWdt3LbxD5sq4EjMFcEn7xTZ9/jAP3a6RLzS9Lee0t4hPDNHuuIlT5EUkJmPaRghSWyeDzkdK+jpRpUo+5G1j5bEYyrVd5u555ofwxF3fCfWYgViJ3gEvEjHCqHUYy684UjB6g16PpHhK3s/wDiXW1souWDGN8+YPlcE5ZvlUBX6HJGOM9uy8L+Fb7xTcra6el3FbQRiOV9qqcZOSzjJCOWG2EEtjn1r6i8JfDzS9DhCahALgSlWMZO5UCJkHp8pz93b04DV83m/E1OgrKV2dGFwE6mvQ8Z8M/A+58VXEbancyR25niMbWMAfc6hmyQ20AgjmUjPZRzz7/ofws8N2dpHJPo5MrEbJb2QLJw2WeSOM/JGcdeXbv6V39tDqMdvBYxMVWcB18wgOuDznZwxGeADj1rRsNGJljYN+980hkkYszKCArYGS3t2Hevy/MuIMRXlq7I+mw+FjTjpuZP/CKeCrC5llXTLS4t4kwIzAFaQtyWdn4CdkAG49SK3odVsYdy22m29mJZFDhFXIIHyh1iXLDsADyeoq4tk586MksRIJcjaSSDt+UucF8HrjA7U7+w4Rt8uQyiMn7m5ThjgJgYPHUv970rx54mT3bOhFGO/e2urm9gtwkzzp57wRkbmcY24GN7qOpxtUe9Pl1/VZtiIeoeRSqg5VflGDz+7/vuc57ZrUk0GGNXXf5RkXD7n2gqnZcnO3Ppye9Vbmy0p3Esl5Dbm6Qsknm5Cxx9SAnRQP4eAD61D52tL/mNRXcyU1TUXhlAeWZ5wkiKxAVevO0DIUnhQuSe+KbJqmpwW4e5LxSxqAwZi+12OA77flZuflRTwOWrZDaWGNmt1FMYIhIgU4aJZDw2Pl+8eezdgKseb4fmiup7W+guDZN9nnji+dhNgMYtu/5WAxuz83vU+ym91+DLUo90clDqN3bq0YuyqQAruQkkuzfO0ZOT0+9IflHQCrEmoXSRR3UsjJHOW2w4wDGPusWxlFPoeW9Oa6W0uNMu5Hmt7qK6yQPkZMKV/h3AgAL0K8e+ak+16W8haW5jPmOdhfGBIvU7iwU5PC7ufQGodOe3K/uY+dd0c4mqXYgjlSEB1hLyExjIBOFZ1HG49FjH1anNqkqyorQxy7dsR3Qq7BhyVBAwXx1P3VrpjLBJb3UBcoVULKXjKYlZcqgxn5sdurHiqbzQl2TfmaXykiUI4BIH8RC9O+BjB+8TWEoS6xDmRTtdSs7y6hvH0y3JeSSFN0W0mYDKjOOE7GQjk8AVYh1K3+zJNLaRwkFokjiZkLc8sw6LGp6Hua05rSZ0uHhhVWMkcjl26tkcKQQCPQDAHeklsLmCV5RHvuI5g6kAMFJGPofqcAelYNPsN2Yyy8RwxQie2+0lJGdMPh2yoBJZeoOT8q+nOa0l8Wxp5azNLG7qfkKg7jj7nux6jtjvXO21veWsm9EwYZXZFOQXP8RViMbefmY5J6AcU51kS4a4dj8iFPKK7QUc9Bn5gTjhRyepwKhQuwSFubbwJrMInvLcwyyv5W5EKbmHUHHp61yk3wz8I63NnTtYkV0/ifJ2r6Y/Djca6O7S0uJZbUOi58uSRCCSQuB5fy9eMfKv50phEDPG5VGkAO0Efd7A+pB6DOB3NdtOvUh8Mi7tqx5xd/s1WOspcJ/wkaXMM+dwmtVl4YdO1fNXiz9gvWIria78KXdtKjjgwl4tuP8Apk2V49jX2qIpox+5klikIJ3HuR244J/8dAzzWsNU1e1mZrWbHzgDLYVuPm/AHqx49K9bB8S42g/cnf7v8jir4OEtZH5K+Mv2XPi1o0Pny3MerMgZfLlRkk7cKxUg9PavnrVdAuLKa5h1a0e1uoyoIH3gTwBjA3enGK/fdfE+sSiRLkRvGuGQtHkyAfewAfl/2QeW7Vxfizwr8N/Hlssfinw/GzyHy1lhHl3C7ugGR+jZr7DLfEGpH3cTHTueViMpT96mfg7LaiJCizSKy8AFiOvJYqc9PrVBxJbutuzGZVGd+PmIPJGO5/Gv1a8ZfsaeDdWEw8H65FbSW75EWo27MFCjP+sgIJA+nNeeQfsDXsskcl/4q0yCBmBZ4fNLrnldgbjJ7A19jT4xwDjzOR5zy6qnsfn5axKAHt3ZD1YD7oXrhgfSrqRSBEd5DGSu9WZwoC54PPQ/7Nfp94f/AOCfXwuiijm8UeK9U1G5Ys2ba4jtonXsNhjZuOpOetdU/wCw18DNNuLW70zV9Vtrm3jlMhlnW5SQMMF5FddvA6Y79q5Z8b4Dmtdmyy+ruflD/ZcpuAxnXzJWUDeSR8w65x0NSSeHpEtrpL0JL9k2s5iYOYkJwAy5BUnsehPev1VtP2M/gnaRyyXWp63ctEiOf3iRgqTwMBSCOfu16/pvwl+E/h2GztLXw9Y3l1oqxpbzXaK8odeg+UD5n6kHIJ5xXBieOsNFXpps6aWXz6n44eGfhrrvia+hfQNDubqEbHeOSF0baOd28jGW7LX1p4f+C+ppbWsVj4V1qzuIznzUSOVRJnlZcspdWBGR/D61+hd/4oazc2sc32YRrtSOCMLj/ZwORj3riBruoG5RnjkuVlYjdH+7+Ycjyy3Qf3y3fgV8tjOJqtd3irHtYNqjq1c+ZvC3wEu7C6e7j8OvdXZLD7RqTxeSiqeRGhLD2BIJHau9m+HXj65ne3RtLsreJQ8W24zu9AqIoxt7sfyr1a517TbVQ91tklMRYrIwVtm75tyk/IM/d7t1rndT+IfhrTN8jSJteMFnYqQAei/e6DsK832OJqu/K2ezDiedNfukkcG/wr16OILd+K9IEu5idsVwFAJxtz1yPXjNLN8G/E8ZSS28QaTOMZYFpYwCevJBHPpTrr46+DIY4/s1vPcYPJgRHJPq3OCuPyrjZ/2kPBlrfPb6fpV3LdANMQCqDDHaWJJwoLdyOK3pcP4ufwwY3x1iY/FUX4f5Gxqfwy+JGjqL2ztYNQVCNqWVyjSc9dobbketeeeJvFPjDSNNls9c8IayHkQl459O+0QogONxKlhjvkGuT8SftY+J7mxubLTtLtdOujKAJB/pZSJT9wNwCW7kcV5n/wAL58TahHeKoa/e7lSVIZ5ZorWFk4C+UjZeInqu4AnHNfW5XwXi4pSqqx5ON8QnUi4Oz+RneKLrwVaXTWd86WcxXMv2Riwjlf7zbc8EdMHp2zXjH9pRxzn7Le5t4AwSQowYgE7QPY/z5rq2trzUtR1HxHrl01xf6gxknZ0VjvPRUAwEVRwqjPHUmuV1NTbSu8LNF5oI4AIz64Ar9IoZMoQXMz4apm3tJNpGkniOOCD7VJE963Uorgls9jnsO9U7jxhNbKbrTrKeGfzQjRNNj7w/gC4BUdycVjwWkksO8oSqjaWHBx649/WmyWqkqY5EKlFVkHLFe4HoM96f9mUuwv7Qn3OgX4m+OrIJ9mutpi4C7VkGCcnIb9etdFL8e/HGm3iLAtrdxngvNaqWYe20jjPrXmrWirj945YlcArwoJ7n0qMxSrks4k8oHbwRkmsZZNRfQP7Tkt2e3Wnx58WLp4hP2WCNixePy2jwCcn7p4BxwOnrXbaR+1R4ostQOof2fb3caKCE3vEh42nJHzMSO/AA/hr5Zt4IdqmQbhjnnPXqPxrSTT9Pk3ySxNHGi/KE+9+vFc1XhuhPoWs9lHQ+oLb9pO+iEMsegBTBkiOO5kYODwAoZTjA75JNbcH7Sl9dSmb7Jc2a4AESyBYlA4GEPcDt3r5DksoExHCsoUcglvmx9RwKvpatJH5iSuAOo3Ejn3PeuSpwlSeiRouIWfYa/H6ATeZcvKYo8HDyqH6ZJ2gED9R612ln+1FaaYsaW0EuzKx+TKqsAhHd89e4YDb7V8CtY3JjicM0cSYG4sOfqTzU4WSADy2KBDlTjLH6jsDXDW4MpPc6afEsV9k/RYftceDoTGtzpV0TFljteNg7dNxTgEjt29q7HTv2o/h9frBcmzvrdghUnYmQmeo+bls96/MT7fOw5USKgPQ7T64GeadHqLW8ollhKjB2kNuxnt+NedU4Ho9jpjxCm9Gfsr4b+O3gzVpGih1HdIFDbLqPaQnoGUn8fWvWdO1jQ/EMST6RfRtJIQQscqh8/wC6SM/hX4d2Him3a3VpbdiynOVJVk9xgjrXWWfjzV9KaO80e9fI4Bl+ZoyfQ8cj2NfN47w9ur0panfSzpPSR+2i6hcxTG0v0LxAEFmT5j9MZrBv9BS4t5p9ClVlkX/USgkKfZRyK+BfA37X3i/RFgtfF0EetW6KAZUG24Qdtynhv519p+D/AIt+AvG6wXGn3sVveuinyXcRzZYdDGTnGf0r4jH8PYrDO1SP3Hq4bGxesWR4srgiG5t4xOHGWZQGDIvGEP3cHPHQDBNed3mianbzS3Vhctc+bMvJQSSFU5YgkbXIOQScKOwzX0le6NpPiSHy79g7g5UphWGPcclfXPWuIvvCmpWkHlaTMrRxt/HluD2wMdO3b1ry6dVx20Z9DhMdB6M/Pn4mfBa38R3N3rHhewt5b+7BZlYi2CuD8zQMDtZsclXA3fw18YeII9U8JXRt/ONvPEMSRgFlBKg7WU8hh6EdOa/am88M6bePtuM28xfMjOuQzqMK7dASOqnt2r5v8ffBvTPEUU9tq9kb+C282UskqQCMuMs5O3czHaNznLHotfpnDnHUqS5K7uj53OOF4YmXPR0Z+Ydhrtr5Zmnto2DcurqWOPbccAZ5odLRZ47i0ljt5JnAym4jYcghoyOc55IOMV9EeNP2dfDmj2Nk/h5757ho0eR1kEsiFxnaYwCBn+FTknjOK+dPEupr8OcCPSpJ3n3Ri6mU/Z0ZOWUPncWA++V+UdM5r9DwvEmGrrmifEY7IcRh3yvU9Wl1nUdJ8PDw/eXYe3f5YrdlEqr3P2ctygx2zXAWFk17crFboZCWJjQAl8+zetebp43gvLhb3UJQ07KMlThFU9NvJ4qMfEM6fdrPZYnCOSCp2lVPcGvWp5lRtZM8f6hVetj257PS8+XueCcn5ldTw3fj19e1VYbB1LyWl7BEd4CpIW8tlHPJPOM9q5ew+KCasyrrNrHqkBXJBJSeH3VxyT6g5zXX2F7peptnTbgbZSMx3PVSPSReCR9M1XNCetxKE4GvcXF4E827g0pz03DaAfxCjgd6pX82gz6e0mo6fazxqCT5DE89OAAOPSte48Oy3J3PG8mwEgwSCUfN1Jzz7VQOgaoSBphLYGCshVB9MnFc9aNtmdFKrd+8eX6h4U0PxEwj0uW4t4oSvmDz9sYH9xVYABvUngetea6x4Z0XQVkMeqx+Xn5Y/wDXSyH0GwAfjXvV/b6nO7210izMQUX5MxqO4IHLH36VxOreD9NuC62mmqjAD5UfYeP9onAFfPYmjUbuepRqx2PESkl0knkRkJEMu7AYX0/GufaVnfcOi8/N3GOv1P0r0TxNoetWliJdTh/sqwypigkBSSXdwGAPzMO+77teaTGXzWICNChwOvVR1yO1ebOOup6tOSZVkljBKxE9+cYJqgY0UNI7LnbuwM5z6D3qzeKRKikuxAyTkAcjsOtURJGDn7pAzkDnHXNI1J/tAjR0kaSNpCGJOCFUe/qfSs2K2887mcARsDv659wKuxszsgZcMSCm4Zxnvir9taLZ7ty75iT83Y5Pb0HpSbHcs2l3dWcqzae/kbD8rgDcfU4ORzVjVdR1HW5VudTm82ZFChgAAAPYVRY/6R5LMu7PABHT1608B84xyR+HWuepuIbcKG+YHGFA+td78CcJ8d/ATnp/a0OfxyK4LiRfUn146d69J+BKqPjl4CYLuCatCT7jDV4+d/7rV/ws78q/3mn6n//S/Mok4GemM/hT14I3d+lI3GAuTn9aRF+bcQRiv2Q+YSADkDPIzShcE+g5pfvNnJBFKQwxsGP/AK9BdhD5YZQVGOv4U1QF9x296CFHzf3u1L7njHHHNKQWJcgdR9DSHkZBwD0pFPzDafzqUg4Cg4H0zmoAjVcg5bbjsaFA4G0hc96UrwRgH69/8KejAAlhyRyM1DYEezPA+o+lL/EvH+FS9OOlRhSeAcjOaQA3zDpzniqk26P5SMHqOc1fwG4qncKvAHbNAFRV7epNOOFPCk07ZwewzzTSFI2gYI70CZGw3cjgGnqOVI/ip5QjAPIqzFAOWY4oIuXNMj2ibAxgetJqBAg3Y+5zxU1tMluXyd24bRirVhdR2uqafczNmKOeJiT6Bh+lZVpuMXLsOKu0jL1PR9X0WeKHXNPuNOkuY1miE8ZTzIm+6y57HsapKjEZzgelfon+0V4IvPGnhaLW7WE3sttarJbyb+UQDcVCjj5h3r88oAZ1BQDeVz83OT3z7+tc+U5pHFU3JbphjaEqTt0Gqvb1B5qVQ0aAkkDJHNWgg4TIDHr6U9IAUx0x7c/hXp31OIEjYDMincBmkkXG35fwFWEJMfzHgcnPvTpCFwuCBVEJlQBd+1sjHPSvR/hr44uvhz430nxfaqWhspAlzGP+WtrJ8sqY7kqeMd688D9B2q3E+58t8w/rWOJw6qU3CWxdKq4TUl0P2U+Kfhfwn8V/hxZ3WiSJq1heoJ9KvYyGlhbuVcjkg/K8Tehr4CszrPgrWH0rVYPIvbRjn5vlc5+VlPUr6gc54pnwL/aP8V/CN4vC2oQDxF4Hmmknn0ptsckc0gx51vMQTGy9doO0nrX3TqnhD4R/tR+FI9Z8IX7abr9miqLiVWR7eZ1LJBcA8SkgYJTgda+DpKpl9R0q6vB7M+jqqniY89L4+p45ofjqXxBpUhvRA0z7kCuPlkA+8ozld/OSp4x718w/Ef4RzRXF34i8Ex/bNPCiee2GPNtwQMshPLIDkk9R0FdzqXh7WPAmvy+FvFVo1pqkLMTC7fu5ozwJYSMBkJ5459a37TUo0ulgkfy77Kqtwm4NkcKrqfvKD09K+hwrUHz0HdM8uq5SXLPdHk/wx8ceCvEOmf8ACsPjKbm68OEyGxmifbPp11IApmgLchsAb1bhlGMZ5ql8T/gL40+F9oPEpC+IvB1yxNpr+nxtJaupOdtwgy9vKvRgw2nqGxW98QfBuiXpN9PbC2u3yftFsn7uRsnl4+5JznHJrO+Enx7+IPwc1EJpF0b/AE0kpc2MjboZ4yeUdGyp+hGR0rthVqwbqYbVdY9zlkoNctTTzPD45IJF82Jt427gw5GPahS8hw53Hg/MMHFfZWq2f7Lnxm1sarphl+GGoXKZube3Cm0e4P3pVifARScfKh57UzXP2IPiTEiah8MNc0/4g6ZOCyPaTJBOAAWIaF23Z7YGc16FPiCj8Na8ZeZhPAT+zqfHjwysvy7QMdTWJOY1Dbhg9MgZFew+JvhF8WvCWoyaV4i8L3lncQru8tkOWXGQyAZJAHtXjeqW2o2kskFzZy2s0eDJHNGyMAwyCQwB5HIr0IY2jU1jNMw9jOPxIwZYVlJMihi3G7Hb0qMbR8iEoQBhhxj0/KnJOnKZGBjccdCahlA9Qcc4zjj0rXkjLpcnmkno7H1X8Cf2htF8AwL4Z8fi6n0ScNuuY4xPNbSMf9YgJ3NGRw6Zz3Wv0P8AB+l+GfiVbpf/AAz8V6Z4ngmGRHDcrFcLnnDQy7XB9sdfWvxDSOOXhlBAPTPcdqe1ulpMLu0zb3CkFZYWaN89vmUgj618BnvAlKvJ1KUuVn3eT8e4rDRVOSuj91rr4UeLbKRt+kXgiU8nAI44zkDGPxrBuvB17YWj3t9Z+XBE4T7292duMBVfJJ/ADua/KPwPpXxQ8c3CW0/inW7PQU2/aZ2v7nYYwciKNWcBmPTPQdTX1bp/hVptOMWg2k72NjGGYpJK4RdxBZpCSWLHPOOT71+Y5pkUcPLkVS7P1XJ88rYmn7WceWJ9MT3vg/w8EbXrq2jd/wDlkrbpFb+5sjDnI7tnA6A4rmL3x3Ndv/Z/hwSSNsMquMxIgHRiCckD3PPWuKsNB0fToFnmmRZmCMqRIflJP3XbrvI6BenVq0X1kuP7O0mzWKBiWWNOS/P8T/eJ9xyO1ctLAxWsjLH5v0gyFprsStd39xNPfOmQXcSmM5yDEX4U+m3pXpHh3Qbq9cXDxO0T4IZ/vnjn3yecseT2rB0bw+XvFm1KVXmtlXAcFlVSc7VJ5x9a9O00xNjT40LKSSgwSAx6ZI6fU8Gt6+ISXJE8OnS5tWdbpVvGqeSD5SE7kBBDnHY98/WuvtIX8sSXkq2du4JVpGyx9wOw6815/wD8JDpHh6IvfXH2eS2LB2mT75H8Kp3wehHU9a+VPiJ8d2uJrt7282GE5GnhyDuAwplwMtuB4RflB61tl2SVcW/d2MsbnNHDRtfU+jfG3x/8JeA4ZrbRLb7ZcxoVZ51+RX/vAn72ewr85fip8Zda+IN/M2oTl7djxAci3Rv7yw52hvqMDr1rlZLvxP48vleOIvCjswAyI0Y9QT6j8u1et+GPAPw20G3bWvG3ijTIbqOFpBDNcIZdyvtMccC7mLjOQrDLdj2r9Uyvh7CYCKnNc0j86zHPK+Kk0naJ4Fp+k+JtcXFrBcXESKSHkyE59C3H5V674c+BXjDXNPF+AlpCuBvkHA3cHk8H6DmvUT8fv2fvB14W0PTtQ8eXyIPsiiMWelmdR8pkMh3ttJ+bCjGOMdRsQ/G74+fESebU/BfgSx03TbExyllhlvIklRSZPOkfy0MTejcgDqe++JzjEO/s42RyUsBB6SY7Rf2e/DunTRjUrm+1uaNdrLErJDux6cMVPQDIH14r0DTPgNZKsccPhS4ikZOInOHiZup+YZDkfd3YAzwM1wds/wC0/wCJ4rOxuNfntNP8R+dMVYJbQCOQgSmUKMRRdFhiY7s4Kgda7L/hUvxKvNSvbjxN45le2nkhiBmvJJJHhgGMy+WwLZOAoyCoAJzXzGMx2JTblVPYw2Cp7KB18f7OOg3Jt31fRrfT4i3k4Mm0iY8eXuD8Nn723modQ+B3wW0ti2s+I4LN5ZfsaQRXZdvNHDQwoiuByfmUc/3s1g6Z8FfDlnmfxH41vLq5TzEt0totgXzc7py8jndcYbCuRwOnNTQ/C74e6PJBENS1NxAzmERvCjxmQYaTeQxWZ84d87mHevN+vVt/as9SGXU/tQOYX4LfBPUDJdaR4g1KZJ7g20c8NvvV5ejbMqFZU9VG1O4rltZ/Zv8AB4sftvhPx1aEQIzlb63cTBFbZuUod2M8ZC/N24r2E+GvC7rHDepcT24UKySSAZRG3Rj5QBwRuKgYbuT0p76bFJcXepQ3SWk98QS6r8wZRtDM3OWAztOAFzwO9a08/wAVDab+Zf8AYlGX2T4+1z4M+P8ARkuVjtoNXjspFguDanzNnmDcC0XTeQR8qnKfxc15LqugX+lztaXltJYyoxjmjl3LGCvQfPwfr696/Sa0P9lhoNOsESGADd5cpztJ5ba2QzOeSx5PtVu4ii1YC21jTIdRSRmB+0LuH03AEgL7V6dHjCUf4kb+ZE+F01+7lY/K9Li7sbr7dBmDbhVlT5BkdOnY16t4Y+NHjvRrlBDqc9uEU7ZYHKOCPVeUYfga+rtX+Bfwy1mMrFZSaR9oUiKa1kb5C3X5WBXn3Ga8l1v9lXVprITeG9XiupRkGG4UW2ApxhWUlcn8K9NZzl2JVqqSfmee8rx9B+6tPU9L8M/tjatblbfxJbW2oRMBg3C/ZpGBYZAlTcnA5yevpX0v4f8Aih8P/Fgha4f+xbu4A3Q3mNnzcqI51DRNkc9QexFfkZ4l8H+K/Ac5sfEujm1AY/vCCY3+jcqT+tY1nrmp2McqaNqc9nDOpWSJJCyNnnBQ5GMj05rkxnA2FxEObDNL0NqPFWJovlran7W3WgM0UdxGGbT53+W6iKzIx6AZHABPTvXKanpDXe94UVwCGUIMOo75+tfm94A/aK+J3w7ula0vPtNo7bmU7RuP+0pypHHAwK+2Ph7+1R8LPiJd21j4lgbQNYmO3dHuCF+fnK9l9xuHtXxeacKYzCO9uaPc+pwHEVCvo3ZnQ3FhIh/ekoo5yyd/Zv4R6+tJHqWqW5Xcxjfayup4yB0YD0PdTnHWvX28MLqaeboV4mrW5QgCNw7jdyrLjpz1zXM6p4cuYQqXnmoBtYZG4AgY3Ajp74r59T6SR7bl2OX0vx1qNlKFikd26F95RgR/cZefrXaj4lPqEU1n4gkhu4nCrF5wYyoScsQ+PTpnjPUg4ri5tDurdZfJYXUUpywUbDk8BgQeD71iy+F7mHy5445QEYqxIYElhyDjPHv370nhYT1M3iZJ7HqsT+EtUtr24tBcWy5VY5op0l8wg85WXkHvkHrkZ5pbVbPRvEVtcS6rHrGmXDCOVbtJbaS3RhzKdpZWUdHH8Q9K8KZLu3hJgi+fOCm7oc42gdefWr2ni+Ieea2cqV2DazHPrhgcdOKPqTS3Lni1JWZ9O634H+HeqWZn8PW63+pwTFpPMlHlvFPwZyqcmOLgonBz61xA+Emnadohum1aDUtdhlVAkf8Aq05+YHOMv/dB5FcHbWsxit9VtbGUSHA8qFpIZhGD82+QYySBwQDt9K6yzga4ka9urm4hiaSSVYt3zwNKeWL5O9toxv6jsM15s6LXU6cPjJUdYMpX/gtI4bm11m4huYV3MGiG6GHIwVETAM5B+8W6npXx94r8O/8ACKzyafa3KQ29zMXSKYHyWDHLeVIeFPfY2PQGvvf7ToOm86hc7rSRUEckq/Pt6Ou/H3cdzy31ridVvNMn0q/aHRopLVbjyojcxw+WecF3tRudychYodwduGOBXu5Ji3SlrsefnWOniVfqfCx8ZXsXm2epxGMQqXZkAMRBbau8Yx8w4EYzUMWpJrE8R0SSMJcuLcJEpz5kpwoCcHJPHQ819NN4A8Oaze60+maU2nO7LHBDIBPHZ/LiUomSplbBy3SEZA55riLb4TfDPXNSs/GEGrNdaZaCJbZrJ5LZryNVZJzx80UcT/IrriR2J2jBzX2lHMsPfVnyM/adTwS/12C2uLrSrswxSWLGJYyCTHt+UjnoV789awpde0rGJWfcu1CXUDIXlWJ9CO1fS9h+zn4esBbLqV3ePZX1rdt9otLcSOt4uw24+dgGeQBgIs5GCz45rGv/AIKaDaC3N8Hh0680m633DNF5lxqNqQWaE/dQ/NtLbcDBCg12U83wyd+Y5ZxqHzeviJLseTawu0quX3xICWVeg54JA4OaVJLzU5o12TFZJVaN9wGMA8OpODg+lfTum/ACXXpBcjVIftP2a2NxJHbJEsYaJiwhVWAYpIyEScO/Py17n4d/ZI8O20Ect34muLmSVYvKMVkMJIfnBILYIPpnd71VTiLC095HLUw1eWx8Lad4Tklka21CKG1d2R3cuTxg7mQAHgnsOAMciuysvCnhWyuZPtX/ABMILmI7UYGMg5EbFQOedwBLcEjivutfgN4bgiZbjXb6Yp5jKYYYomJOA6gktgH0/nUMvwn+G8d7aOmmXWoNZ3EKyMW8t237nOSm1W52j5cHjmspcYYVLTU5v7MrSep8nadLpekSXbabpsVtBaNuXegACodrRDGWwcKcHJ3fxAVu6XF4s8TRQaf4f0Ca8BYwTKsDAMkTMCzMQNwACEAtk/3uK+17LSvCdlcGOx0WC3miWaMNJHvZTIOuT97HdutekWEWpXtmvlbiJWQBokKpsKjIXBGORzxXmV+Por4IFwyJ396R8haB8CvHWpzM3iQ29jbyLFFkvvdmQ5yqDpIRn73A9TXuvg74AeFdCvTf3Msmo3MxCokyjyVLKeuRzj1bvyOle/2+i3kiTfbblLTz2VwuFQmNBjjHIQ/7OST1ror60sNHhj+3uQQgJJwrnacqeP4cZAUcetfJYzirF1/dTtc9ajl1KmtTlLDwvBYKbGygSxhZ1dI41A+YksX3Hln4++e33a6CCyUXKG0tzMrtLESqt8uDg788BT/eHzGvEfiH+0t8MvhhGBf3MU00aZht1JmuHVQQAqjAXJ/ic7VHAr4q8ZftzePPEtoYPAynSYZuWupHz8rD7kMXGB6tnLeuKnA8N47GO6j95dXG0qa0P0/1i607w3ZLeeJNYsdEtAzCKSeRVZsj5gmCSPfAz68V85+Lf2u/gr4RuryzsNUn8TX1rsjJ06PbG5z9xZiAuex2/J6nrX5LeKfE3inxlfS3fi6+utZuXZSZGkxsJ5Ii2/Kikdf51Jb+GdWvDb2twBaW0w25xl8tnardGA468Zr7bAeHVGHvYqV/I8mrm85fw42PufxH+31qIiz4Y8I2GmgMcveSm6mODkfInyZ457eleJ+J/wBtD46eJNPubS11W2sIJsEtbwIkqrnO1T156GvHLrwroWmwqLuMQupAZmbkFeisD1V+RtwG9DToLfQNLe21W1s1lvoX6ToTEqYGEKfxYPb72OtfVYXhfLqXw07nJLGVpbyJrv8AaH+Kuv8Am3Go+KrqcPjzEGU2CMcABfuj+dZtx8QvG2pxR3Wp6jqtzEqqyeYrkMQfl6ngZ6J+NdHc+NLoyXCPFDFceYGzBEi7m4AUcYK8nmqNz4r1aeeQidy6/LhVG3I4Lc8Djpj8K9WGFoxXu0UvuOadeX8xgN4h8YTyzyPPqnmxbXJAYEu3Izk/MQO/YVHB4jvYQ8f9o39kt0DLKwBi3FsBpGYHBZuAWbr0rZbXb6d/O3uZ8KFYMRgkYK+hPr7dai1C4lmtRHcRGNfu4U4UAnJwFzkt6jp6VtChTenIl8jD2j7lI+KLiS3uFOsPazLlUHlvukZegJB+UAc5Gd3filt/GurBDHLfz3TSYDHzDgbTkOFzhWH93t2rJmDRqsoZmSXkDaANvosnUH1PU1HNpwe23li/nbXIfCtgnhgOjADp3J6810LB0/5V9xHtpdztLP4t+LrGMPBrOoRPnORPIUWPP3sbs72Pc8eldJY/tI/FrRoB9g1+7E2CkjNMT+7zlQCxb5fVfWvKTo0CgxxNtRSRl1OQUG45PQkqDj0zUFxo8IRJLa4wsxPbBRRz+Oe571z1cpws/ipL7kaRxc11Z7Df/tSftDagqRv4vuLWFMFRHHESCB/EWTn6V6f8Nf2zvi3pdxPB46vYNf05lKlpbYQTLIT8uJIz8x+owK+SJNBlhCFZ1KPjG75WZCPvj+7g8YPam/2UBC880oHlkBkXJ+b2YdePT8a48TwxgZw5XSWvobQzKrF3Urn61aL+2v8ADnUGibW7S+spHJDeWyzoCowSjEhuOCcj/d5r1rR/jr8Gdahhaw8eWwk3mVlvAbWTA4xukX16nOTX4jNpTRvCLGQYaMZ+bAyRg5B9PQcCsO80q+iWaKV2ESkIwEnXf6+xFfJ4rw4wU3eEuU76ee1Nmj+hGw1bTdRhP9l61pmphf3he3u4MuTyMDO5R245PepdupXt7Pb2Wlm8kiVRMwwqEMoYBFBO76Kfdq/nXt9MksbdUsllgjRj0JUAnop78+taSa34q0xttvq9/bBMg7ZpkZG9ODkV5M/DJWvGqdkc9XWJ/QXPc61Fdx2s2kTodm5wd2NxOFiwvboTg7V71JLcCwE/nXMS3scBYrI67Y2Ug7GIGH4zhgNvtX4R2Pxw+NmkP5OmeNtctGi24UXknIA4wXyPwPWu+0f9q34/Wav/AGlrK+Jo5wFI1KyhnPynIIZdjjB9/qK82r4c4laxkmN53TfQ/aKW6WK2iit9k0t3IGdgVVYVkAw7u56A5AYDHOABzTrs2000kVq0jpB/GpKomSMrgc4PXPfvivyq079t/wCKsNvHbal4e0a4MUnmmWONoXkbGBuU7lO334FaMX7aXjSa4mfVbQwq4CqIAjhRn5jkquSehP0Fcv8AqBjvI3WdUT9TbrT4IJx9nLNITgJEAzsM53se5/ugcY681Dcwz2PLoW8qQhdrcsB78gnn5m7Dgc1+esH7ZxtrV7nBjugjI8T6cw8xR9yMMr7U55LKMnocVzzft7eI5bae1t/DsL3bxRiOW6mMUccysS0jJGDnIwFXI2kEknOKw/1Fxy+yEc5oveR+lttc3cLTLbs8kT5IjwxIL8bcgZVR145J9s1ftpbi9jkWEtI7oixngEMOG46Nj+71HWvyy1H9u34lN5TaZ4b0mFuJpXZ7h13jIDEb1Gcc1wuoftofH+9jWDStT03SCCW/0TT03/N3LSlsE+tbU+AsdL4kkTLN6Kd7n7GQ6bqmo2kZilTEpKrgF/mTg/P65HXt0qne6Na6O6X/AIn1C3sVgAZHmmWEsx4BwxXAHqc1+H+o/HL46a7B9hvvG2svbzKyukUnkpgnJHyBcc+leW6rBrev3IuvENzc36xAKJbuZpiFzyoZ2OB6V7OG8OKrtz1El5GFTO10R+yviz9qP4EeEbx7a58RC5vYj+8TT4jclnU9C6jGR7HFeHeLv20vDN0RF4S0S41iJ8M096Db5kOdvyqeg9e9fm7BpGmWCeXGDvVucqNv4n3q88ltFc7k/wBHWfhkQ8Ifavr8BwBgqdnK7Z5OJzepJWSse1eK/i38QvFdy0t8Y9OhmZvNEC75Bg8b5GO5j7dq4jTrprOCTz4I9QuZST59w7uBjphM7R+Nc5BM7SEwTjnAG7k/L/F7VqG9WNGMxDvJ0wvr97uK+xoYLDwiowjZHizrSbu2aU2p3zwCGScxB+iwhU2j/ZC9s8VDlplRCm+baEMpPz49CfT26VQXUONkYCxxn93vXkH29M0yWW7klGwFAVDBc+vJrsioR2Rk1cvMzxfOzLFGBgDaO3vU8N5GAfJkKg8ZHRR6VifYbqco0q7k6/KR09eeK6GyFhHB5iPtYMqYX5mOeuQOOnah1bkyh1Io57h3ZbdXVCchUG5fru6D370ttDLa3Ek9zH5y9VYtkZP15H41pJcRxWjAMhTJBGOcg8fL6471hTX295CFyrqoLk/Xr2zUPXdEMWeeW4U28j4jBAwMKGxzz9AaqyQqDkSkN0yAOfSkkVYUL+V5ycYZ+5bt7D0pscTS21zOiMhiw2w5wFHVie2PWlZEMYqkIy7SVGdx3en8qfHpt7LBH5Q2oXwGc7QAela9vY2xSE+VcYkIDucKA317rjqTWtbWN5qFwulaVFLc7JAvkxIW3sDkcjPHvVypxjrLY53Ud9EcSLAXG8iMnqN2zaeOM/Si3s7sFhGAVK7Mt39MCvpvw/8AAL4ka5LIbnS2s4RlmmnlWNY0PAyoB3DPAC9e9e9aF+y74Ut4YpfE1/c6hODsZLLEEY4zh3cs+8f7I4HWvGx+eYTD/a1OzD4KvV+GJ+e/9nXsUZeeJ/lBx5YIyfRs8YqtHORIzMCmRjAIxX6mJ8EvgxZRxW114bvZNvJM19JL5gHTb2yT1/hApLn4OfB15lsrfRLeEyKd0rlnCE/cHrtB6k8ntXhvjLDruelHJa3U/LKS4hBCtIQ2fuk5BqcXluzBI5ASqjgdSfrX6ZSfs7/D6/toopYTbzQKwSSGMDLtwzup3LgZ+Qde9eZeKv2O7TU5EPg/V9ssKeV5Ey7QxToBIn3Xz97jkVpT4rwsn2E8oqo+HfMDFsovP8A64pyhdg+XYF685+90xXruv/s+eN/DUszXskS28JMhmCFlwn3uY88Dpxya8oudD1zTIIzd222OdfMVo28wANztyM/MByR1HcV6lLNKNRXjI5ZYKUXqit5cDAkMw43HnGRnp7fWnRSy2RCQSMVk6qxz2zkemP1quEkRUMkJ2yoTucHLjHDge1QK+MZZVIxn2FdUowkg55Reh01tqU6wwzBkf5gp4w34n04rtbXV7lY31MqLSeDG26t2B2sDkEkcqf0PevMY3jZjFJgew4yB3qXyt8bmGZxG3JTJB3ehUda8nEYBSVraHoUcY0fdXw8/aQ8ceHWWHXFXXrE4O4HZOAQPusPlIHp9a+3fAvxi8O+N0Q6Nefv/AOOCb91cIfQA8MK/Eyyvbq0CmMsrQsCuw7Rknpjp07mvT/D/AIr1aWQmG4/fIwdGJEcin2Ir4fOuDKNX3o+7I9/CZs9j9uni0nW1aKVfKnUcHG3P1ri9W8OPZREyL56uTgsNyqQPvFuSOOOa+IPA/wC0rrWjqln4phOoxRYQuWKTKemA/wB1v+BCvr/wH8cPBXi9f7PtLsrctj/R7lQrD2DDhq/MMw4exOGu5Ruj6TBZqovSR5zd+HU04S3U0ttYtNxCLfLp5fO7djDLuPVl+b0r508X/DW38RSOJ9MR1jziJ9rxup6DYBtRc8iMdTy9fotqPhK1uoBPp8KNvO8o65OR3U9jXlniLQ51RrxZJWjhYGS2TCLj0J9D3+lc2BzKpR2PpKeIoYlctTc/Evx9+zbHG0t54GlaN/mMtrNyPMBOQAPug9tvA+lfLF/pOp6DfLpmu2z2s6kgBl4P0YdfrX73eIvAWhawst0sLxXf3meLHy+iMOMt3A6ivm/xv8HNO8Q2jWeoW66lDtwGZCki/Q193gM+pySU9zxsdw3UinKkro/J3zkt3EhkZCOeCQ31yK6nTPEr+eI8vKOQrx5Dg/THJr2Lxz+zlqehmbUPDcc08I5+zsu91+mPmz+FeZaX4ov/AAFHFPH4bhfUGk/dNeq2VGDuKwnGTn+LpX2GGzB6ODufIYnBJP31Znseg3njaxhXUNNtLmZlwWCxHft7Bl5PvyMV6hP8TbG90m0/4T3w00djbuUMxi8h2Y9txzkj6V8uv+0F8XHnu57PxB9iW4+/HBBHGeeqq2C3SuOtvHHjRC5k1afUVzuxdt58eDzyrHHFep/aT+1E8+WXR6H1pL48+CsckU9udTMaNmVbcZO3uqMeF+p4rOu/i38M4nmtvBnhI2jkjyb3VZZL6699sMaLAvtwTXgln8WNdtf+Ybp7ScKzrD5ZYe45Gfwq9L8afHkcsUsAggjU5IhjAxt75IrmrY2MvsihgpJ2O08TWWra/f8A9tyadf6vfOu0zXCMUCgYAUyBdqDsorwLUbOHUtUOnaakn2mRhC6zEIBITj5VHPFfQF/4a+Ivj/QIPF+ka5e3H2/JNoz8/I23A+YAZI6ZzXNaF8NdR0PSNW8c+KwLabTAsccEkuCLuVsJGzYyGAO4Dv8ATmvHq4yEnoetRwU46taHja+H31DU5LKI/Lbhw3ICnyVJY5HP8JrARAIWlby40cA5UbiB6++OvPWvSLUxDw/4g195ktZmEdlbwEkzStcNmeZSOBtC4POOcVleD/BOteN9XTR9FjzG5BkkYDYkfqfp+tJ1Uldj5W5WSucTFZTW7iK3Jup5PukfMzZ5GFHc+navW/DHwC+LvjKMXdnpw0y3cgeZfN5QK+u0ZYYr7R8B/CXQ/ANvDJZ2a3N9KpzczJ8+fVc52j2Fe5aFZajbSSzTTvdLcfI0L4WFe/y55z714WMzhRTUT6bLeHa1Vq6sj5d8S/szeG9d8CeEfD3hq7t7TxPoqzDUL+3tHaO/eU/L5jfeHl9BXz14p/Zn+MfhSA366bDr1lApLyafMDMoB/it2IkP/Ac/Sv1CEN+0D2xs4AGxsa3uUWXBPp61UTS7IS+U7zQXKnJgnAD5Ho5+9+FeVTzmSeux9TPguElaL1PxReVCzxyhhKjbSrgq6HupBAII7g816T8BsSfHvwDEw2A6tACO555r9FfiP+z94E+IoOpeaul37KSzhB87+rlcEHPU96+StG+C/iv4TftE/DWLWSl1p1/qsbWt7EcpJsBLRseodQAcHtW2PzGlVwtVLflZ4K4exGFxFNzjpfc//9P80CUBCk44/wAilxkemPepNimWQEcA0x1A6DvX7IfNjVC7gXIB649TR8zsAqklzjj1p6EiRMd81K/HTjkUAVWUo7Iwwy9u4pnXHbFSkAuwPrUcoAOOwpSAeCKlygKjsBjNRBRg8Ui9fq1QBJ1BbuOPypfl6dyM048NtHQVJH/U/wAqhgN2oMZ6mmEbug9uafGoG0AfezmlYbc47GkAijjGACaqS9TnrVuP5lO7nmopQBjA6tQBTfkMRzj3qEFguV4IH5VZYAGT2PFQ/wAG7vmgTJomZ1C9x61aBUAAH5x39ar2Z3od3PSrQUeWhxzQQSWiKUaMEYDZweoz70796incQBzjnp6UkQBZvqKcFUtICM8NSmrq3ciWjTP0r+EXiuP4i/CeARp5E+jkWMys+8sUAxIQeOQeK+bPjh8Iv7GT/hO/C0W+1lbF7CgbIJP+sH1/i7D6Vo/sg3ly3ifxNp7SH7NJZrIyfwlw+AfrivsC7Vbiw13R5hvs3ilBjPQgpnHr1r8rWLngce4U3o3sfWewjXw6lLc/JHBckqpyTwfrV+MKF3NwT71Fqn7jUp4YvlRGIA9BmpVY7Qc8iv1SjUckpdz4ydOzY0YJJXlT36VMUICjGN2M985rFmkk3KgYgZx7/n1rqJbeFdIguAv7xs5bJJ4+tVKuk9gjBvUpxQqmAhwBnk96sxtGrbi+Rj2GKTQ41uNWgt5eY2UkjJGenpX2d4B+H/guZraabSIJW2TN867hkL6EkVlUxiirpBHDtu1z45aSycKj8sMfr9PTvXqvgLx3rnhy+kTQ5dtxcogaKUk2s8ULblMiAqztG3zIAfvdcgYr6GtbTT4TY28djarHHBkL9nixlmIJPy8nHGTkgdK6iC1sLqwRbixtX3TR2pJtos+QTkoDtyAfzryswxsakOScbpnbhcM6c1NM7qb4u/C/4t6V/wAID8X7WO5vUQLpmqQuq30dwYxlTIuyM7cHcWIUcDk14346+Hniz4bSWEur+XfeGrxgsF7blHbkZTzEX7rc5yeD1zXB3+k6XPqsiS2kWxjdkqEVVzFwnAAGFA4HSqXhrUb3TLe1NjM0W5Ec99zMeS2c5/GvKwuHdGVoPQ78S4zWq1PRbXQNUvrAXNjG13AwJdY8tIjsMZEnPzY6tjjPFcvqnwq0DULdREn9nXPoBwoA5IbqT65AJ611WpXVxompLqWkSGzuLhAztH8oJ/3R8o/AV2XhnxFq/iF7m11qZbyOMgKHijJAx67c/rXZ7edN3izk9kn8R806z8ANWliMujXA1SJFAAGN/PXK9/qOB3qr4f8AD/xl8BTiy0TUZdHfzzGqmdvLl2j55E3AgxqDhm4z90V9aTaZYHTLqcQqskce9WX5SG9RivNvtl21zDp8k7yW0ipI0bsXQuDwSGyOOw6CtK2Oc1yVIp+oRwvJK8WXtL+LXxw0W5h1DxBrGj6lPpZMVk96HcoGGA8anPP91Twa0vG/xzvPF2n26eNdEsNQ1ETOj3lskatJhQu3YAoMhGBg9B3FegWXhfw94ttM+IbCK8PllCSNhKgdCU2k/jXyr4p0bTtB1O0tdIiNvEbr7PgOx/cucMnzE4B7jvXlV8JTac46eh20Kj5lF6nqM/8AwqDWLdBrvgCxsba3jD3MkRdY5NnUK3HlkDq3IJ7158/w9/Zw1WzklN4+hBl81Gld9yRufkeUMMcjiMLyeua3vEgDGHSW5s4dsqxH7gaM5XI7geh49qg0vRtPvbq0+1o8pa2kvMtI5IuA+wSA7shgvAx07V42HxtaO03957VXBUZPWJBB+y58PNV1JLPSvEsSQyAKFeceacJu+YHgf3j/AHfrxUcX7K9rpGpMupXUd3pdvIBuhmA3oTndHJ90jH8WCK734oeD/DHgC8n/AOEQ02HTjZxQtEyrvZGlTc7Bn3HLHljnJ718lXet6vq9zKmpXks6LIIwpYhQh/hCjAA/Cu1V8bVVva6GdKnhoXvTufc9v4S8MaNDaRaRatFp1oxWOCSUzbAOhJz8/PO3gHuMVa1TVpVCJCABu+VgMKx7ABeCf9noK+OPh9rerWfi3TNPt7uRbW8kZJYidyMo6fK2QPqK++vDui6WlhDcrbjzVlOGyScZPXnn8a+WzHByoSblK59ThMe68EnojhYdB1rVgXlQW8ZyMvyzA9BjoPU9813ek+G7LT4uFBaIFi+F6nuMYwfqcV0VvDE12ylAQecY4yOlR2kSSjypMsjMQRk4xXi1K8nojvhRiUrS3uZLgxJtSL+NmU8Be5OSce9N8U+O9G8CWG3zBcahtJjt4VVFLHkNM/JRO+FyT6Vd+IyroPgmbU9HH2W6t0Vo3TqpYDJHbPvX5p/FbWNUOrNbtdSGOTLsCc7mOOT6mvbyDKI4moud6HhZ1mkqMHGCPRfHXx21HVL3/RZ5JLyR8yuArKW6BY9wOP8AfHbtmvDY7bxD4j1VYYbL7VcOSS87eVDFt7MxIXHt1PXvVDRXdbS/nB+eNlRSecKSOgPAr6si8N6HY6jHaWtoqQlYmKZJUs3ViCTlvc8+9fsFClTwkFCnE/NatSVabc2eN+F/BniDxHDqdlea2dMmtlQecm/7DErPtaIsgG6VuyjhRgk819BeGfgt8PdKtkttb06We9ikBmuvOVknTHzQ4xv5HWXhh0XAyavaCBdxarDcgPGl60SpjCBEC7QFHHGfSu4YCCWSOL5VUjA647d68fG4ycpbnRSp2RbsbCz0V72HwHpGkabFqOxblXsllBhQ/LGN2TtAz3yScsxxxt6ysurPJ5uryackxVnhg2+W8iLtEjxEbMqowgOQvBHPNcct1cB9gchSRwKivppiyJ5jYaQZGTzXjzoym9WehDE8q2O0l1GeYBL3UZZ1ByiM2ACBj5iOX6ZJPOaqTaoI2DvIikDkk8n8uK4m6todol2/OcknJ5615VqmqX8WoPDHLtQE8YGP5V1UclhLdkTzSSeh7je+JrfbtZfMOQen8jWVd+LpskQFjk4G/G0H0zXhT65qoldBcMFVMgYHGT9Ku22u6r5av5+SrKgyqn5SeR0rv/sGnFXZzPM63c9cXxHq7AgNGhJ6cn8//rVci1/VISxk8tjz8wGQAeyivMrHXdVml8qSfcpB42r2H0rXt7q4m+aR8ndjoB/KsJZXTb2LePrfzHdf8JPeEbzJsbAUYUZB9fqfUdKmi8bajbnmRmjTjD4UfQFcFh+tcUYkldWkyTn1NWBaW4UybPmzjOT0qZZRQtZo0jmFdfbZ3v8AwsjV43XbBG6nB+UlifTIbofWnr8T9XjZ/KtoHzz9855P05/GvOUsbVp9jRgqowB9DU9zbQR2nnKg8w5+Y8ngcda5/wCx8P8AymqzrEx+0d5P8S7XVbe40rVdGS4gBAki3oyBj3AdT171454l+Hnwn8SSi5Wyn8O3LZPmWT7k+rRt8v5flW1coqzW5A/1i5b34qtFGkrjzBnaePzrfDUPZK9N28hVMXKs+Wornz3rHwd8S6U7/wBg3VrrsUo3JscR3GB0DowAJx/dNeW31n5N0ttqUD2d1bHAVwY3RvY8fhgmvuIWVpdMZJ4ldvMK9McDpwOKpah4c0XV7fU7HU7VbqGCMNGJCWKHGflOcj8DXvYTMpTXLUVzgq4e2sWfNXgz4keJfBt99rtNWuY3Tb5c6yP5keeu7aeVH0NfcXw+/bD1S7ujYeKrS311LjYUnQCOdg3yqrouFZuM8KGHevzceNIbq/hjGEhfCDJOBn3o1ONLTZPajypPvbl4IYdCD2NZY7hbCYuPPKNn5HXhM9xGHfLGV/U/anwv8R/hj8SIbmLwtqaSX1oAZrdTmVNx/u9So6Ej6V1NzocULLc2E8inaEZopDsYnpgDt+INfiz4e8WeItP0u91mxvngv7OBDFcJhZU2ngBwM49s4r9R/hf4o17Xfhda+IdVu2n1GS3hd5sKrMxI+YhQAT7kV+SZ/kH1OfuTuj9AyjNXio3krM9GGn6tHcRxNBHOySAnzsEMB0A3YIOePoaVbDxQ91NbaXptrEZyyoh+aPaOg2t2Hb9a9f8AANw3i60li8SJFfhCwBkiTcMKMfMFB/WuG1ixtbLUUjtIxEq5YBSRg5618z9Zk9Ge0oIvaJoviKSxg0nxI9tp8ZZdxiJkkkI64PXP+z/SoBrnhLQZX26FdveWshi868QFCQcKUTI3Z9Kztf8AEmuWdlH9lvHiLPjK4B/A4yPrXj/irxDrUkkjyXbuyeQAWwx+YnPJHU+taUMHKo7XOKtWSWqOx1b+2/EuvQa7rtwYbexuBDBFHb/dlJLBYUjB3uQDlnPy9KxbjS7N9cS/SydJzLNMIVt2jIwP3hU9cuSNzt83GFIrzTwrqeoz6raSTXMjlbmQAFiV4DkZXofriq0Hj/xlpfxKstJstVmS0jW0URthwVdvmDFwSwPoxIHavpXlcoR0Z5VTGQ25T1YvY3loNJ0SLUItZswjtHgRWogkkw8cityyugYgk7snjNW4/D2mR6zFHaxTLodpPBHp0pMcdu0iIVngRANzshOFkPcseav6Bq+oL4Ht9cMu++n1q+heV1Vy0Zd1CkMCOF4XjKjpivQvFUcdvrviBLdREq3djaKEG0LBIqK6qB93IOMjB968avNwbRneL1OJ0vwPrxiJOnRxyXN6zyxPJIYFt2JB2qhVUjC4LniSVsjJFb978N9a1jym1NbW2htArxssSuZZ8FI2kUghFiU4hiAwOrEmvU/DEMc5WaUbm86ZOpA2W5xEmBxtQdF6e1cJqerajpnjTxOljMYl0/RbO8gAAIS4uLkRSScg5JQlRnIUfdxXnTrzbumDa7HTaJ4M0zTJd0sD3N8AwUv82TxlucKWwo56L0Fb8VxJsa3s40YJGpKpIW2RoASWPXC55bp2rz/xFLMdS+Kfh0SuunWDWENvCrFRFHcQAyqpBBAck55rxzX9f1jSdL8NXGmXTWsmpRXBuWiwnmi1JSFWwB8qKoAX7vfGeaqnhpVNW9TGVZLofSD2IhT7Tf3VrEnJBLYZvNHDc+o6DrxVSG38MlUxOkMrA4ZW+f5SeQD39T2r46lTZp15d7neaCRbpHd2dhNISGbLEnpwAeB2AqGy8Ra1DpV3dJdN5sRiCsQGIGzPGQe9d8Mnb+0c0sdrsfa0Or6RavcHTbAXUnczEqq4PXccDn2pbz4kWGjrBbatqEGnecA/lwHLAJn5jwce3Svz71/xh4nn0xjJqU3LkYVtowFyOBgda8au9Z1S6t1lubqSVzkkscnOPX+lerhOF1UfvSOOrmLWyPv7xd+1h4H8LNNcaLHJd3UkTPHc3ADb2ORhRycDGctyePSvgP4hftRfEzxdcXcNlqclkl7JmWVD+/mAG0JnpGBj+HBNfM/iHULy81d4bmUvGQx28AZA44FbPh9VTTHkUfMZVXPU4JOR7V+l5ZwjhcPFTceZ+Z5OIzGc9CSOOV777dqb/bpgRuM+XGeoXA+8ec9PrXqGleEmksJtV1a5XS7YhfnZdxUFlxiJO/IwBzVfwfbQDUtQm2Ze1tpXizzsZcYIB4yK6y0t4NS8eiyv41ng8ww7HUEbDBv/AD3c56+9fQzVopR0ORPuW49Q0fRzHb6coklgZtuQGUzAjDM3BGAAfl4GcMDWVqOrzX5uGF5sIfKnaBh35f5R23dD074Fcal/eXtnd3d3KZJrguHc/exG2F2n+HAH8OM966a7P2eCKaH5ZJIX3N1ZuB1J5NONDqyXNpBZ+TFb+dqJFvMzD945Vg0RUszFTkhmGME5HoAay75X07bkSrIWb5Cdp2YxvxnOfQHk9jVW6hie7jldQzySSBiedw9Dn07elFxbQxWVpIgO8KrBiSTlyN3J55xVKmkYSrNlEtEjGR4duIt7mM4bqeoPBbP8PH1p0l1HaKbi7/d5SOTqVKhxg/7zE8E9u1JeTyxToIztDNtOAPus3zD8e/rVa8uJprmWGVtyW6jy1wMLs4UD2x26HvXSoCUrmvK11YzxxTruA2kAHYGRhuUZHCg9GI+YnpU1mt+6kLbhB845OCGPK9+AOw79TXIadPPck/aJGkA5wxJHAOOOnHauh0zT7SY7JY9wO7qT6Z9amUCGarpqEyRF1lDxgoC21t0a+qn5d5JOSSMDoas2ujXbbVgES7mZFDuBhNvucoMdXPXoM1VitYE+ylV/14ZJOT8yLyFPPIHp0qDxafsl60lqBCVgjkGwBfmOAeB2x26e1CQia4gjsSLh74tG8ibg2FGxfvNg8gHJwOtV7y6g82RYleQQlcMw+VWPChvf27HkVzt6zRW6yox372GSdxxn1OaxLBmv9YFndHfBlRsHyjG72xUuokti1Sfc603qskbRIoZnEe5QQ5YD5iCMlj6sRThMhKx2t0pfDjKnhZF6A56ADqfvegr2Pwz4A8IX1xA13pqSF5ljbLPyn9373T2r9DvhL+zx8E9UhNzqfg+wu5I2QKZULgA5zwxIP5V4OM4hhR2gzvpZfKX2j8fXvtNb99LdFVZiF3Hhhnk4X+HPbqaIUlnCx2KPdneWG1WOSfcjBHoO1fvTrXwv+HHheN4vD/hnTrFAcYjtYxx+K15pdTbv9GaGExZK7DDHjA6cba8afGUW/wCGdn9jO13I/HA6fqxXzTp0rLH8h8sgtknsM85PfpQ9zGNyxly7SEhXO3aFPIwfpyTx6V+j/iPRtJDwotnCBPJPI+EUZZBlSOOMeg4rjPBXhHwxrutnTdY0u3vLZ9P80pJGG+dQcHPX9a9XDZ8pq7icdXAuHU+IWuZjOZ3jLxkb0GAQRjOCR0AI61B9sViQ0SDnIC9Sx9/5V7H8TPAXhHRtJFzpenLbSeTJJlHf7wcD+90wenT2rwWKeUaxDZ7iYQqfKeeo9TzXq0cWp7I4Z0+U1IJgkiIIxuwSc9Rg9OatxJ537tJFZpyWxjaSM4CjH3vrWdGfNjijk5UySAj2HSkt5pZLtLd2zGYWOP8AdzjHpiuw57m8tsigwu6yCI7Np3hi5ODlj6e/FQPpAMkaypGqq3IbBPPsetX/AOz7R0mDJkAK45PDHHPXrWxbXlxpkkxsGEBS0n2lVG5d5CsQcZBIJBI5qZOyuTzGBbaHr17F/wASTSpr0OWCmOJyu5Bk7f4SAD83oOuK7O0+FHxZhtDNL4cOLJfOkCiJZVRwTujXJMihQScZxXd3WralZeJrXwtZXDW+lGfTovs8R2J5d0h89RtwQJP4wD83evsbw2y2uk3OoQRRpPLFfO7eWnzGzG2AEEY2xjouMe2a8jE4+pG9jeCu7M+I5/gx8SxCt2mi3EdvJEJ1uI0DwPCR94smSD7EZzVS6+DXxEgjsgdBv55rpPNcRwuVjTOP3jEcM3oORX63Jp9nLbWt0Y9kt0i3MjITHumCDDfKR+XStLR7iefTrczSM5czbsnOcZxXyNTjGtCTiontrLYtXufjU3wv8ZwPDbN4T1KSW4lEcQEDnex6EHGMdyc4A5rdi+DHjnz/ALND4cml+0+aIgCjKyxfflViceX28wnB6Cv2RljENqhiZlzHCD8zch/mbPPOT61zWpQQXcU/2qJJcziE7lBzEvIT6A84qFxrWvrEf9lx7n5A6h8J/HOm6baa5P4YngtLzc8Tc5aOI4LkDO1fQHlu1S6N8I/GHiD97DpUqCSPzcYLHaTx8o5/4COR6V+tLeGNDv8Azoby28xLm5AkG9xnyh8nQ8FexHIrHOlWMCHyEMZZWclXYNvbKlsg53EdTnPvWr40qNaQIeTxbu2fmU3wN1/zLm0bUbfzbDAlDI6ojHopkGVz/k1Sb4KfEmHb9j0yK7jkbaGgnRkyOqhnxk+pHA6Zr9JZdA0e00+8sra1WKG5xHIqkjeo+bk5znPJOcnua3tC8OaLrVnHpWqWwuLUqAEZm+UYz8pBBX8CKS4zrdUV/Y8O5+Rt9pfiLS5ZrDWNOuIXgAK4gdx1+Y7lyp+vSsIR6k7s7JNamNQykwyHdk9c7TjPbtX7xaV8O/BFlbgW+jwLhQRlSxz9WJNZmrxw+HzJHokUdkro7sI0VcsoABPHbPTpV1OP3FfwyP7DX8x+FqwT3FyiRwzSTykncscjZzxg8YHvXXaf4A8W3thNNZaZPcLBKgCrDJ06sSduVjA6t0JIHWv3C0ZEnsbS6mUNLNErO3csQcn2q/eXt1baaoikIxIq8/N8uwnHzZ4yM46VzQ8Q5ydoU7fMX9gxe7Px30/4HfFHVHlk0r4fXctkH3rK6mEEKMMwSUghQem7rXpvhL4KfEyTWo9UmWy0gWqEHzyLhmTyzH5ZTkY5JweM819hza1rGs2i3+pX0885Z/mMjDo3AwCBj2xXz98TNW1Oy062ntLmSKWLzNrq2GGT69T+Nd9Hi3E1nypJGTyanFN3OFk+GHwt8K6bFL4o1S4v75js8mA7YyqHDZU/PnuAABnFdB/wtDwN4OujB4C0Sa3soyrwSyusMqnbhy4Ytuz2B474zXyJ4n1nVP7VuE+1Ph1LE55LHqc9a45gZLfdIzOzEZJYknn1NezTwFWt/FqNnl1sRGk7QifXd7+0cTKpjlMBiBVf3kjsARh8N3LY6Hgdqwof2iza25trbRnnXYY13TmJDHncFZTuJGep4Y182qiBygAwoLD6jvVFndoXkY5bA5rqhw3hk7NXMFmdV7M9luv2gvisCs2jaimjwAk+XGgk4H8OZd2F9lFd74F/ac8W28pbxnONZhXc3nCIJJlu2IwFcjszcg18lyfvpozKS3HrWt5aWsOLceWEOVx2I5Fb1skwso8nIhxx1VSvzH6D237S3gu4S1jkjuIlUFZ8owdy38Ifd94f3j+Vei6d8avhZrVr9nm1GSyRT80cm45XH3cna+0euc1+W/8AbGpAhPPJGwNggH5icE8irVlqt/I6eZJuw2OVU8flXz+I4OobpnXDPKi3R+vWn+KvAN15FjpPi62nTZ8tvKco4JGF3gE4Hp+dSaz4L8K+JtOnhv8ATLVoZEZZDaoq5YnqGTHJ/iyBxx1r8jmvLm0Qm1kMO3GNny4yfavqPwZqeowjStWjupRdEHL72OdvAyCcHj2rxMZw57BXhNno0MzdTSUT2nxH+zF4D12F5dLvPsmoyZfzLjd5BZV2opxkqFHAAOD1r5o8YfsueLNCg+0JKkcgUlHjYTQsBySzrjAP+0BX6G/DjWdS1qNBqs32nfCCdyr1HToOPwrstUtre0A+zxhBKUicYyGSRvmVgeoPvXhw4gxWHnbmujseDpzV7H4bav4b8QeFiP7btiluxOy4Ufuifr2B9/wrOguLzHmDC7sZKjIGD1/Gv04+Lnh7RdE124h0y0SGKWMb05ZGycHKtkHj2r87viFpGnaB4yfTdHgFraSrvaJSdm5jyQCSB+FfoeTZz9aVpKzPGxOD9m9zMtbxBIrtuQ7zvCkA5OemfSjZ5SiW2kb5cgKcgn0ye1Yd4fs1ndSwfI/nLyKfpl1cNFGWcktvz78Zr23Si9ziVRrY72w8V6na2wtrt5JLccMcn5A/ZuMkfrXbaPrmnyrG2lTlJLaMuyqjBgc8fMT8v4Zz3ry+JFlsxcSDdIu3Bz047Vk6hc3EdgCkhUmRVyOuM9M15WJwMZJnr4THPqfph8Lf2itU0COLS9beR0jAAWQhyw74Y9DX23pniLwx4700ajpVwsEzqMhhxkdQ3Y/hX4teCp5dQjvIb1jMsagLu6jk9D1r2z4La/rOneJrSwsrySO3n83emchtpGM59M1+Y8Q8M0knVhoz6jCV29Ufojrvgg3kxe1IhkKHKqcRsD3J9iM+teDaz4Wv7K6KXjM7S52EDIc+iEfxDvjp3r6h025nubBLedzJGY1JU9Oetcv4g0bTJL9bJoAIJXwyglQQO3B4/DrXwOGlytp6n2OW5tUXuvVHzJeaRo+peVbTwM6lcNK7lcOOwI7V80/Fb4RW+oxmTUbOWcyOFjcxpNGxJABzkMuPXNfa93o+mQXEUUduuxo3yrfMODxwc1yd+TaM8Vt+7Qox2gcflXu4bHVKbvFnp4rBUcTF80dT8kfGn7PL6OZLvyZbW2Q4M8BNxbDPQup+YHNePap4R1rQGMrW639v0a4t2Lr04DDqp9iK/bHVY08tnxgsiZA6HJweOnSvBfjr4J8KaLoun67pGmQ2d9LIQ8kQKbxjPzKDtP4ivqcHnjnpJHx+PyBQTlGR+U5uIWA8vnGOg6N6H0P1pxD3lhNdxwyTWtvIBJOiEog6YLfdycdOtfWejeBfCfi/xLptn4i05LqF7hdygtHuDn5gTGVJB9DxXpP7bltbeGvh/oui+H4Y9P0+C/WJLeBFSFVRWAwgG3P+1jPvXp/2haSjY+e9i92z5+/Zs8X6ronjCfRpoxP4ZihlvtQmmbyxptvGuDcqegJzgoMhjwuTX1148+E9n8d7DS9b8Ma0bDwupJt1lgZC7jiSfB2yGRmHJfICjavepv2SPDWgRfs06D4gSwi/tHxPqepnUpyuXuRZeYLdXJ/hj/hUYGecZryTUvGHijWvi18M/Dmp6pcTafr99Ja30e8qbiCLDIjuuGwp6YI9OlfPY+TdR1IaH0+VV1Kl7OorozvGX7PPjfxBPaxaaLKw8L6JEVgiTKyXM+B5k5BzgykZ9B0HFe2/DT4RweBtGhjaOM3t2BJKA33e+3IHP4cVR0rx54t1P46eIPCV9qDS6RYMBBb7ECx7SQMEKG/XnvX1dfW1vBNIkUSqoRGAAHVhkn8a87FYyq42bPrcgynCylzKOp5xb6cqYjklODz1ORnsKviwjxiM7wuDye9eiw6fZPHG7wqSS3b2r4y/aP8AiF4x8I6xpOn+GtROn290bsSrFHGN/lr8uTtzx25rz1QlN7n21WrCirJfke33DR2CTXE0Yt47dQ28sCGJPICgbhj6VrRfYNTtWlsrhbuNGCuofLRPjJVj1U4wRntX5y+IfjZ8UpdK8PzNr8oe505RKVjiUuXOGJwg+Yj+Lr71N+xf4g1sfG/XtEa9lksdTsJrm5idt4kmtnxFIS2TuUEgEHpwa3qZa1DnueRRz6LxMaLjoz9HtMa3nuH0iaBkfb8rsNzle3Pcelee/ETQ7u1vvBjXR3RWmv2lxEWXBTO5GX1+YHt6V32ryOFsr5TtnIUlxwcnBPSjxjcTXnhmxkum81otb08qW5IOT0rwsW/3c1/dZ6eYxVmvT8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2" descr="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6" descr="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TextBox 1"/>
          <p:cNvSpPr txBox="1"/>
          <p:nvPr/>
        </p:nvSpPr>
        <p:spPr>
          <a:xfrm>
            <a:off x="197483" y="4575453"/>
            <a:ext cx="2909530" cy="553998"/>
          </a:xfrm>
          <a:prstGeom prst="rect">
            <a:avLst/>
          </a:prstGeom>
          <a:noFill/>
          <a:ln>
            <a:noFill/>
          </a:ln>
        </p:spPr>
        <p:txBody>
          <a:bodyPr wrap="square" rtlCol="0">
            <a:spAutoFit/>
          </a:bodyPr>
          <a:lstStyle/>
          <a:p>
            <a:pPr algn="just"/>
            <a:endParaRPr lang="en-US" sz="1500" b="1" i="1" dirty="0" smtClean="0"/>
          </a:p>
          <a:p>
            <a:pPr algn="ctr"/>
            <a:endParaRPr lang="en-US" sz="1500" i="1"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279" y="5019675"/>
            <a:ext cx="2960709" cy="3434129"/>
          </a:xfrm>
          <a:prstGeom prst="rect">
            <a:avLst/>
          </a:prstGeom>
          <a:ln w="88900" cap="sq" cmpd="thickThin">
            <a:solidFill>
              <a:srgbClr val="000000"/>
            </a:solidFill>
            <a:prstDash val="solid"/>
            <a:miter lim="800000"/>
          </a:ln>
          <a:effectLst>
            <a:innerShdw blurRad="76200">
              <a:srgbClr val="000000"/>
            </a:innerShdw>
          </a:effectLst>
        </p:spPr>
      </p:pic>
      <p:sp>
        <p:nvSpPr>
          <p:cNvPr id="18" name="TextBox 17"/>
          <p:cNvSpPr txBox="1"/>
          <p:nvPr/>
        </p:nvSpPr>
        <p:spPr>
          <a:xfrm>
            <a:off x="4125124" y="8493657"/>
            <a:ext cx="1820117" cy="292388"/>
          </a:xfrm>
          <a:prstGeom prst="rect">
            <a:avLst/>
          </a:prstGeom>
          <a:noFill/>
        </p:spPr>
        <p:txBody>
          <a:bodyPr wrap="square" rtlCol="0">
            <a:spAutoFit/>
          </a:bodyPr>
          <a:lstStyle/>
          <a:p>
            <a:r>
              <a:rPr lang="en-US" sz="1300" b="1" dirty="0" err="1" smtClean="0"/>
              <a:t>Ojas</a:t>
            </a:r>
            <a:r>
              <a:rPr lang="en-US" sz="1300" b="1" dirty="0" smtClean="0"/>
              <a:t> </a:t>
            </a:r>
            <a:r>
              <a:rPr lang="en-US" sz="1300" b="1" dirty="0" err="1" smtClean="0"/>
              <a:t>Khandelwal</a:t>
            </a:r>
            <a:r>
              <a:rPr lang="en-IN" sz="1300" b="1" dirty="0" smtClean="0"/>
              <a:t>(VII-C)</a:t>
            </a:r>
            <a:endParaRPr lang="en-US" sz="1300" b="1" dirty="0" smtClean="0"/>
          </a:p>
        </p:txBody>
      </p:sp>
      <p:sp>
        <p:nvSpPr>
          <p:cNvPr id="3" name="AutoShape 2" descr="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4" descr="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820" t="5347" r="25280" b="4414"/>
          <a:stretch/>
        </p:blipFill>
        <p:spPr>
          <a:xfrm>
            <a:off x="373064" y="977591"/>
            <a:ext cx="2827336" cy="3499662"/>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576" t="11956" r="10193" b="20749"/>
          <a:stretch/>
        </p:blipFill>
        <p:spPr>
          <a:xfrm>
            <a:off x="3562350" y="977591"/>
            <a:ext cx="2890838" cy="3499663"/>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064" y="4981213"/>
            <a:ext cx="2827335" cy="3472592"/>
          </a:xfrm>
          <a:prstGeom prst="rect">
            <a:avLst/>
          </a:prstGeom>
          <a:ln w="88900" cap="sq" cmpd="thickThin">
            <a:solidFill>
              <a:srgbClr val="000000"/>
            </a:solidFill>
            <a:prstDash val="solid"/>
            <a:miter lim="800000"/>
          </a:ln>
          <a:effectLst>
            <a:innerShdw blurRad="76200">
              <a:srgbClr val="000000"/>
            </a:innerShdw>
          </a:effectLst>
        </p:spPr>
      </p:pic>
      <p:sp>
        <p:nvSpPr>
          <p:cNvPr id="21" name="TextBox 20"/>
          <p:cNvSpPr txBox="1"/>
          <p:nvPr/>
        </p:nvSpPr>
        <p:spPr>
          <a:xfrm>
            <a:off x="2449665" y="438923"/>
            <a:ext cx="1675459" cy="369332"/>
          </a:xfrm>
          <a:prstGeom prst="rect">
            <a:avLst/>
          </a:prstGeom>
          <a:noFill/>
        </p:spPr>
        <p:txBody>
          <a:bodyPr wrap="none" rtlCol="0">
            <a:spAutoFit/>
          </a:bodyPr>
          <a:lstStyle/>
          <a:p>
            <a:r>
              <a:rPr lang="en-US" b="1" i="1" u="sng" dirty="0" smtClean="0"/>
              <a:t>Creative Corner</a:t>
            </a:r>
            <a:endParaRPr lang="en-IN" b="1" i="1" u="sng" dirty="0"/>
          </a:p>
        </p:txBody>
      </p:sp>
      <p:sp>
        <p:nvSpPr>
          <p:cNvPr id="23" name="Rectangle 22"/>
          <p:cNvSpPr/>
          <p:nvPr/>
        </p:nvSpPr>
        <p:spPr>
          <a:xfrm>
            <a:off x="612775" y="4569262"/>
            <a:ext cx="2182612" cy="200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695425" y="8539735"/>
            <a:ext cx="2182612" cy="200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3939960" y="4562906"/>
            <a:ext cx="2182612" cy="200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p:cNvSpPr txBox="1"/>
          <p:nvPr/>
        </p:nvSpPr>
        <p:spPr>
          <a:xfrm>
            <a:off x="4125124" y="4498288"/>
            <a:ext cx="1820117" cy="292388"/>
          </a:xfrm>
          <a:prstGeom prst="rect">
            <a:avLst/>
          </a:prstGeom>
          <a:noFill/>
        </p:spPr>
        <p:txBody>
          <a:bodyPr wrap="square" rtlCol="0">
            <a:spAutoFit/>
          </a:bodyPr>
          <a:lstStyle/>
          <a:p>
            <a:r>
              <a:rPr lang="en-US" sz="1300" b="1" dirty="0" err="1" smtClean="0"/>
              <a:t>Shanaya</a:t>
            </a:r>
            <a:r>
              <a:rPr lang="en-US" sz="1300" b="1" dirty="0" smtClean="0"/>
              <a:t> </a:t>
            </a:r>
            <a:r>
              <a:rPr lang="en-US" sz="1300" b="1" dirty="0" err="1" smtClean="0"/>
              <a:t>Kochhar</a:t>
            </a:r>
            <a:r>
              <a:rPr lang="en-IN" sz="1300" b="1" dirty="0" smtClean="0"/>
              <a:t>(VI-F)</a:t>
            </a:r>
            <a:endParaRPr lang="en-US" sz="1300" b="1" dirty="0" smtClean="0"/>
          </a:p>
        </p:txBody>
      </p:sp>
      <p:sp>
        <p:nvSpPr>
          <p:cNvPr id="35" name="TextBox 34"/>
          <p:cNvSpPr txBox="1"/>
          <p:nvPr/>
        </p:nvSpPr>
        <p:spPr>
          <a:xfrm>
            <a:off x="794022" y="8487177"/>
            <a:ext cx="1820117" cy="292388"/>
          </a:xfrm>
          <a:prstGeom prst="rect">
            <a:avLst/>
          </a:prstGeom>
          <a:noFill/>
        </p:spPr>
        <p:txBody>
          <a:bodyPr wrap="square" rtlCol="0">
            <a:spAutoFit/>
          </a:bodyPr>
          <a:lstStyle/>
          <a:p>
            <a:r>
              <a:rPr lang="en-US" sz="1300" b="1" dirty="0" err="1" smtClean="0"/>
              <a:t>Naisha</a:t>
            </a:r>
            <a:r>
              <a:rPr lang="en-US" sz="1300" b="1" dirty="0" smtClean="0"/>
              <a:t> Kaur </a:t>
            </a:r>
            <a:r>
              <a:rPr lang="en-US" sz="1300" b="1" dirty="0" err="1" smtClean="0"/>
              <a:t>Johar</a:t>
            </a:r>
            <a:r>
              <a:rPr lang="en-IN" sz="1300" b="1" dirty="0" smtClean="0"/>
              <a:t>(VI-B)</a:t>
            </a:r>
            <a:endParaRPr lang="en-US" sz="1300" b="1" dirty="0" smtClean="0"/>
          </a:p>
        </p:txBody>
      </p:sp>
      <p:sp>
        <p:nvSpPr>
          <p:cNvPr id="36" name="TextBox 35"/>
          <p:cNvSpPr txBox="1"/>
          <p:nvPr/>
        </p:nvSpPr>
        <p:spPr>
          <a:xfrm>
            <a:off x="793311" y="4523184"/>
            <a:ext cx="1987814" cy="292388"/>
          </a:xfrm>
          <a:prstGeom prst="rect">
            <a:avLst/>
          </a:prstGeom>
          <a:noFill/>
        </p:spPr>
        <p:txBody>
          <a:bodyPr wrap="square" rtlCol="0">
            <a:spAutoFit/>
          </a:bodyPr>
          <a:lstStyle/>
          <a:p>
            <a:r>
              <a:rPr lang="en-US" sz="1300" b="1" dirty="0" err="1" smtClean="0"/>
              <a:t>Ishana</a:t>
            </a:r>
            <a:r>
              <a:rPr lang="en-US" sz="1300" b="1" dirty="0" smtClean="0"/>
              <a:t> </a:t>
            </a:r>
            <a:r>
              <a:rPr lang="en-US" sz="1300" b="1" dirty="0" err="1" smtClean="0"/>
              <a:t>Ajit</a:t>
            </a:r>
            <a:r>
              <a:rPr lang="en-US" sz="1300" b="1" dirty="0" smtClean="0"/>
              <a:t> Kumar</a:t>
            </a:r>
            <a:r>
              <a:rPr lang="en-IN" sz="1300" b="1" dirty="0" smtClean="0"/>
              <a:t>(IX-D)</a:t>
            </a:r>
            <a:endParaRPr lang="en-US" sz="1300" b="1"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2443</TotalTime>
  <Words>746</Words>
  <Application>Microsoft Office PowerPoint</Application>
  <PresentationFormat>Custom</PresentationFormat>
  <Paragraphs>63</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Nirmala UI</vt:lpstr>
      <vt:lpstr>Times New Roman</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Anshul Jain</dc:creator>
  <cp:lastModifiedBy>JR Library</cp:lastModifiedBy>
  <cp:revision>461</cp:revision>
  <cp:lastPrinted>2024-02-23T05:33:39Z</cp:lastPrinted>
  <dcterms:created xsi:type="dcterms:W3CDTF">2019-11-20T12:40:00Z</dcterms:created>
  <dcterms:modified xsi:type="dcterms:W3CDTF">2024-03-19T04:06:17Z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1033-12.2.0.13266</vt:lpwstr>
  </property>
  <property fmtid="{D5CDD505-2E9C-101B-9397-08002B2CF9AE}" pid="3" name="ICV">
    <vt:lpwstr>B08E8532ACC64DB2B246EE5AECC7E4B6</vt:lpwstr>
  </property>
</Properties>
</file>